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74" r:id="rId3"/>
    <p:sldMasterId id="2147483676" r:id="rId4"/>
    <p:sldMasterId id="2147483688" r:id="rId5"/>
    <p:sldMasterId id="2147483700" r:id="rId6"/>
  </p:sldMasterIdLst>
  <p:notesMasterIdLst>
    <p:notesMasterId r:id="rId37"/>
  </p:notesMasterIdLst>
  <p:sldIdLst>
    <p:sldId id="646" r:id="rId7"/>
    <p:sldId id="658" r:id="rId8"/>
    <p:sldId id="458" r:id="rId9"/>
    <p:sldId id="460" r:id="rId10"/>
    <p:sldId id="647" r:id="rId11"/>
    <p:sldId id="649" r:id="rId12"/>
    <p:sldId id="650" r:id="rId13"/>
    <p:sldId id="651" r:id="rId14"/>
    <p:sldId id="653" r:id="rId15"/>
    <p:sldId id="655" r:id="rId16"/>
    <p:sldId id="656" r:id="rId17"/>
    <p:sldId id="657" r:id="rId18"/>
    <p:sldId id="648" r:id="rId19"/>
    <p:sldId id="654" r:id="rId20"/>
    <p:sldId id="256" r:id="rId21"/>
    <p:sldId id="258" r:id="rId22"/>
    <p:sldId id="483" r:id="rId23"/>
    <p:sldId id="578" r:id="rId24"/>
    <p:sldId id="632" r:id="rId25"/>
    <p:sldId id="637" r:id="rId26"/>
    <p:sldId id="620" r:id="rId27"/>
    <p:sldId id="621" r:id="rId28"/>
    <p:sldId id="642" r:id="rId29"/>
    <p:sldId id="623" r:id="rId30"/>
    <p:sldId id="624" r:id="rId31"/>
    <p:sldId id="638" r:id="rId32"/>
    <p:sldId id="475" r:id="rId33"/>
    <p:sldId id="639" r:id="rId34"/>
    <p:sldId id="640" r:id="rId35"/>
    <p:sldId id="645"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08C5B2-CB84-44A8-9012-95DC8465F701}" v="7" dt="2023-05-15T15:29:14.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1" autoAdjust="0"/>
    <p:restoredTop sz="80567" autoAdjust="0"/>
  </p:normalViewPr>
  <p:slideViewPr>
    <p:cSldViewPr snapToGrid="0">
      <p:cViewPr varScale="1">
        <p:scale>
          <a:sx n="98" d="100"/>
          <a:sy n="98" d="100"/>
        </p:scale>
        <p:origin x="816"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908C5B2-CB84-44A8-9012-95DC8465F701}"/>
    <pc:docChg chg="addSld delSld modSld delMainMaster">
      <pc:chgData name="Michael MacCoss" userId="afbd1c96-5255-4d89-b6b4-1a00a15797b0" providerId="ADAL" clId="{F908C5B2-CB84-44A8-9012-95DC8465F701}" dt="2023-05-15T15:29:14.244" v="12" actId="14100"/>
      <pc:docMkLst>
        <pc:docMk/>
      </pc:docMkLst>
      <pc:sldChg chg="del">
        <pc:chgData name="Michael MacCoss" userId="afbd1c96-5255-4d89-b6b4-1a00a15797b0" providerId="ADAL" clId="{F908C5B2-CB84-44A8-9012-95DC8465F701}" dt="2023-05-15T15:13:25.399" v="0" actId="2696"/>
        <pc:sldMkLst>
          <pc:docMk/>
          <pc:sldMk cId="0" sldId="257"/>
        </pc:sldMkLst>
      </pc:sldChg>
      <pc:sldChg chg="del">
        <pc:chgData name="Michael MacCoss" userId="afbd1c96-5255-4d89-b6b4-1a00a15797b0" providerId="ADAL" clId="{F908C5B2-CB84-44A8-9012-95DC8465F701}" dt="2023-05-15T15:13:25.399" v="0" actId="2696"/>
        <pc:sldMkLst>
          <pc:docMk/>
          <pc:sldMk cId="0" sldId="259"/>
        </pc:sldMkLst>
      </pc:sldChg>
      <pc:sldChg chg="del">
        <pc:chgData name="Michael MacCoss" userId="afbd1c96-5255-4d89-b6b4-1a00a15797b0" providerId="ADAL" clId="{F908C5B2-CB84-44A8-9012-95DC8465F701}" dt="2023-05-15T15:21:14.147" v="1" actId="2696"/>
        <pc:sldMkLst>
          <pc:docMk/>
          <pc:sldMk cId="0" sldId="561"/>
        </pc:sldMkLst>
      </pc:sldChg>
      <pc:sldChg chg="del">
        <pc:chgData name="Michael MacCoss" userId="afbd1c96-5255-4d89-b6b4-1a00a15797b0" providerId="ADAL" clId="{F908C5B2-CB84-44A8-9012-95DC8465F701}" dt="2023-05-15T15:21:14.147" v="1" actId="2696"/>
        <pc:sldMkLst>
          <pc:docMk/>
          <pc:sldMk cId="0" sldId="562"/>
        </pc:sldMkLst>
      </pc:sldChg>
      <pc:sldChg chg="del">
        <pc:chgData name="Michael MacCoss" userId="afbd1c96-5255-4d89-b6b4-1a00a15797b0" providerId="ADAL" clId="{F908C5B2-CB84-44A8-9012-95DC8465F701}" dt="2023-05-15T15:21:41.701" v="2" actId="47"/>
        <pc:sldMkLst>
          <pc:docMk/>
          <pc:sldMk cId="0" sldId="563"/>
        </pc:sldMkLst>
      </pc:sldChg>
      <pc:sldChg chg="del">
        <pc:chgData name="Michael MacCoss" userId="afbd1c96-5255-4d89-b6b4-1a00a15797b0" providerId="ADAL" clId="{F908C5B2-CB84-44A8-9012-95DC8465F701}" dt="2023-05-15T15:21:41.701" v="2" actId="47"/>
        <pc:sldMkLst>
          <pc:docMk/>
          <pc:sldMk cId="0" sldId="566"/>
        </pc:sldMkLst>
      </pc:sldChg>
      <pc:sldChg chg="del">
        <pc:chgData name="Michael MacCoss" userId="afbd1c96-5255-4d89-b6b4-1a00a15797b0" providerId="ADAL" clId="{F908C5B2-CB84-44A8-9012-95DC8465F701}" dt="2023-05-15T15:21:41.701" v="2" actId="47"/>
        <pc:sldMkLst>
          <pc:docMk/>
          <pc:sldMk cId="0" sldId="594"/>
        </pc:sldMkLst>
      </pc:sldChg>
      <pc:sldChg chg="del">
        <pc:chgData name="Michael MacCoss" userId="afbd1c96-5255-4d89-b6b4-1a00a15797b0" providerId="ADAL" clId="{F908C5B2-CB84-44A8-9012-95DC8465F701}" dt="2023-05-15T15:21:41.701" v="2" actId="47"/>
        <pc:sldMkLst>
          <pc:docMk/>
          <pc:sldMk cId="0" sldId="597"/>
        </pc:sldMkLst>
      </pc:sldChg>
      <pc:sldChg chg="del">
        <pc:chgData name="Michael MacCoss" userId="afbd1c96-5255-4d89-b6b4-1a00a15797b0" providerId="ADAL" clId="{F908C5B2-CB84-44A8-9012-95DC8465F701}" dt="2023-05-15T15:22:07.008" v="4" actId="47"/>
        <pc:sldMkLst>
          <pc:docMk/>
          <pc:sldMk cId="1647478787" sldId="634"/>
        </pc:sldMkLst>
      </pc:sldChg>
      <pc:sldChg chg="del">
        <pc:chgData name="Michael MacCoss" userId="afbd1c96-5255-4d89-b6b4-1a00a15797b0" providerId="ADAL" clId="{F908C5B2-CB84-44A8-9012-95DC8465F701}" dt="2023-05-15T15:22:07.008" v="4" actId="47"/>
        <pc:sldMkLst>
          <pc:docMk/>
          <pc:sldMk cId="3993835258" sldId="635"/>
        </pc:sldMkLst>
      </pc:sldChg>
      <pc:sldChg chg="del">
        <pc:chgData name="Michael MacCoss" userId="afbd1c96-5255-4d89-b6b4-1a00a15797b0" providerId="ADAL" clId="{F908C5B2-CB84-44A8-9012-95DC8465F701}" dt="2023-05-15T15:22:07.008" v="4" actId="47"/>
        <pc:sldMkLst>
          <pc:docMk/>
          <pc:sldMk cId="3358581466" sldId="636"/>
        </pc:sldMkLst>
      </pc:sldChg>
      <pc:sldChg chg="add del">
        <pc:chgData name="Michael MacCoss" userId="afbd1c96-5255-4d89-b6b4-1a00a15797b0" providerId="ADAL" clId="{F908C5B2-CB84-44A8-9012-95DC8465F701}" dt="2023-05-15T15:24:59.909" v="5"/>
        <pc:sldMkLst>
          <pc:docMk/>
          <pc:sldMk cId="393096136" sldId="643"/>
        </pc:sldMkLst>
      </pc:sldChg>
      <pc:sldChg chg="add del">
        <pc:chgData name="Michael MacCoss" userId="afbd1c96-5255-4d89-b6b4-1a00a15797b0" providerId="ADAL" clId="{F908C5B2-CB84-44A8-9012-95DC8465F701}" dt="2023-05-15T15:24:59.909" v="5"/>
        <pc:sldMkLst>
          <pc:docMk/>
          <pc:sldMk cId="835586964" sldId="644"/>
        </pc:sldMkLst>
      </pc:sldChg>
      <pc:sldChg chg="addSp modSp new mod">
        <pc:chgData name="Michael MacCoss" userId="afbd1c96-5255-4d89-b6b4-1a00a15797b0" providerId="ADAL" clId="{F908C5B2-CB84-44A8-9012-95DC8465F701}" dt="2023-05-15T15:29:14.244" v="12" actId="14100"/>
        <pc:sldMkLst>
          <pc:docMk/>
          <pc:sldMk cId="3373978704" sldId="645"/>
        </pc:sldMkLst>
        <pc:picChg chg="add mod">
          <ac:chgData name="Michael MacCoss" userId="afbd1c96-5255-4d89-b6b4-1a00a15797b0" providerId="ADAL" clId="{F908C5B2-CB84-44A8-9012-95DC8465F701}" dt="2023-05-15T15:29:14.244" v="12" actId="14100"/>
          <ac:picMkLst>
            <pc:docMk/>
            <pc:sldMk cId="3373978704" sldId="645"/>
            <ac:picMk id="3" creationId="{C6B8A28E-DC92-854D-F6D0-93CFB7DAA87A}"/>
          </ac:picMkLst>
        </pc:picChg>
      </pc:sldChg>
      <pc:sldMasterChg chg="del delSldLayout">
        <pc:chgData name="Michael MacCoss" userId="afbd1c96-5255-4d89-b6b4-1a00a15797b0" providerId="ADAL" clId="{F908C5B2-CB84-44A8-9012-95DC8465F701}" dt="2023-05-15T15:21:41.701" v="2" actId="47"/>
        <pc:sldMasterMkLst>
          <pc:docMk/>
          <pc:sldMasterMk cId="2148998539" sldId="2147483660"/>
        </pc:sldMasterMkLst>
        <pc:sldLayoutChg chg="del">
          <pc:chgData name="Michael MacCoss" userId="afbd1c96-5255-4d89-b6b4-1a00a15797b0" providerId="ADAL" clId="{F908C5B2-CB84-44A8-9012-95DC8465F701}" dt="2023-05-15T15:21:41.701" v="2" actId="47"/>
          <pc:sldLayoutMkLst>
            <pc:docMk/>
            <pc:sldMasterMk cId="2148998539" sldId="2147483660"/>
            <pc:sldLayoutMk cId="1956312743" sldId="2147483661"/>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65050184" sldId="2147483662"/>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675843717" sldId="2147483663"/>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23647892" sldId="2147483664"/>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160608485" sldId="2147483665"/>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4098376713" sldId="2147483666"/>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514509328" sldId="2147483667"/>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743055807" sldId="2147483668"/>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082217393" sldId="2147483669"/>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3500509825" sldId="2147483670"/>
          </pc:sldLayoutMkLst>
        </pc:sldLayoutChg>
        <pc:sldLayoutChg chg="del">
          <pc:chgData name="Michael MacCoss" userId="afbd1c96-5255-4d89-b6b4-1a00a15797b0" providerId="ADAL" clId="{F908C5B2-CB84-44A8-9012-95DC8465F701}" dt="2023-05-15T15:21:41.701" v="2" actId="47"/>
          <pc:sldLayoutMkLst>
            <pc:docMk/>
            <pc:sldMasterMk cId="2148998539" sldId="2147483660"/>
            <pc:sldLayoutMk cId="2138681391" sldId="2147483671"/>
          </pc:sldLayoutMkLst>
        </pc:sldLayoutChg>
      </pc:sldMasterChg>
    </pc:docChg>
  </pc:docChgLst>
  <pc:docChgLst>
    <pc:chgData name="Michael MacCoss" userId="afbd1c96-5255-4d89-b6b4-1a00a15797b0" providerId="ADAL" clId="{3DB46AAF-C249-42FC-9C08-A0920485E4B7}"/>
    <pc:docChg chg="undo custSel addSld delSld modSld delMainMaster">
      <pc:chgData name="Michael MacCoss" userId="afbd1c96-5255-4d89-b6b4-1a00a15797b0" providerId="ADAL" clId="{3DB46AAF-C249-42FC-9C08-A0920485E4B7}" dt="2022-05-16T04:36:18.092" v="977"/>
      <pc:docMkLst>
        <pc:docMk/>
      </pc:docMkLst>
      <pc:sldChg chg="add">
        <pc:chgData name="Michael MacCoss" userId="afbd1c96-5255-4d89-b6b4-1a00a15797b0" providerId="ADAL" clId="{3DB46AAF-C249-42FC-9C08-A0920485E4B7}" dt="2022-05-16T04:35:39.719" v="976"/>
        <pc:sldMkLst>
          <pc:docMk/>
          <pc:sldMk cId="0" sldId="256"/>
        </pc:sldMkLst>
      </pc:sldChg>
      <pc:sldChg chg="del">
        <pc:chgData name="Michael MacCoss" userId="afbd1c96-5255-4d89-b6b4-1a00a15797b0" providerId="ADAL" clId="{3DB46AAF-C249-42FC-9C08-A0920485E4B7}" dt="2022-05-16T04:13:26.369" v="0" actId="47"/>
        <pc:sldMkLst>
          <pc:docMk/>
          <pc:sldMk cId="3537885542" sldId="256"/>
        </pc:sldMkLst>
      </pc:sldChg>
      <pc:sldChg chg="add">
        <pc:chgData name="Michael MacCoss" userId="afbd1c96-5255-4d89-b6b4-1a00a15797b0" providerId="ADAL" clId="{3DB46AAF-C249-42FC-9C08-A0920485E4B7}" dt="2022-05-16T04:36:18.092" v="977"/>
        <pc:sldMkLst>
          <pc:docMk/>
          <pc:sldMk cId="0" sldId="257"/>
        </pc:sldMkLst>
      </pc:sldChg>
      <pc:sldChg chg="del">
        <pc:chgData name="Michael MacCoss" userId="afbd1c96-5255-4d89-b6b4-1a00a15797b0" providerId="ADAL" clId="{3DB46AAF-C249-42FC-9C08-A0920485E4B7}" dt="2022-05-16T04:13:26.369" v="0" actId="47"/>
        <pc:sldMkLst>
          <pc:docMk/>
          <pc:sldMk cId="2310338805" sldId="257"/>
        </pc:sldMkLst>
      </pc:sldChg>
      <pc:sldChg chg="add">
        <pc:chgData name="Michael MacCoss" userId="afbd1c96-5255-4d89-b6b4-1a00a15797b0" providerId="ADAL" clId="{3DB46AAF-C249-42FC-9C08-A0920485E4B7}" dt="2022-05-16T04:35:39.719" v="976"/>
        <pc:sldMkLst>
          <pc:docMk/>
          <pc:sldMk cId="0" sldId="258"/>
        </pc:sldMkLst>
      </pc:sldChg>
      <pc:sldChg chg="add">
        <pc:chgData name="Michael MacCoss" userId="afbd1c96-5255-4d89-b6b4-1a00a15797b0" providerId="ADAL" clId="{3DB46AAF-C249-42FC-9C08-A0920485E4B7}" dt="2022-05-16T04:36:18.092" v="977"/>
        <pc:sldMkLst>
          <pc:docMk/>
          <pc:sldMk cId="0" sldId="259"/>
        </pc:sldMkLst>
      </pc:sldChg>
      <pc:sldChg chg="del">
        <pc:chgData name="Michael MacCoss" userId="afbd1c96-5255-4d89-b6b4-1a00a15797b0" providerId="ADAL" clId="{3DB46AAF-C249-42FC-9C08-A0920485E4B7}" dt="2022-05-16T04:13:26.369" v="0" actId="47"/>
        <pc:sldMkLst>
          <pc:docMk/>
          <pc:sldMk cId="0" sldId="456"/>
        </pc:sldMkLst>
      </pc:sldChg>
      <pc:sldChg chg="add del">
        <pc:chgData name="Michael MacCoss" userId="afbd1c96-5255-4d89-b6b4-1a00a15797b0" providerId="ADAL" clId="{3DB46AAF-C249-42FC-9C08-A0920485E4B7}" dt="2022-05-16T04:19:27.311" v="4"/>
        <pc:sldMkLst>
          <pc:docMk/>
          <pc:sldMk cId="0" sldId="458"/>
        </pc:sldMkLst>
      </pc:sldChg>
      <pc:sldChg chg="add del">
        <pc:chgData name="Michael MacCoss" userId="afbd1c96-5255-4d89-b6b4-1a00a15797b0" providerId="ADAL" clId="{3DB46AAF-C249-42FC-9C08-A0920485E4B7}" dt="2022-05-16T04:19:27.311" v="4"/>
        <pc:sldMkLst>
          <pc:docMk/>
          <pc:sldMk cId="0" sldId="460"/>
        </pc:sldMkLst>
      </pc:sldChg>
      <pc:sldChg chg="add">
        <pc:chgData name="Michael MacCoss" userId="afbd1c96-5255-4d89-b6b4-1a00a15797b0" providerId="ADAL" clId="{3DB46AAF-C249-42FC-9C08-A0920485E4B7}" dt="2022-05-16T04:19:51.646" v="5"/>
        <pc:sldMkLst>
          <pc:docMk/>
          <pc:sldMk cId="0" sldId="475"/>
        </pc:sldMkLst>
      </pc:sldChg>
      <pc:sldChg chg="add setBg">
        <pc:chgData name="Michael MacCoss" userId="afbd1c96-5255-4d89-b6b4-1a00a15797b0" providerId="ADAL" clId="{3DB46AAF-C249-42FC-9C08-A0920485E4B7}" dt="2022-05-16T04:18:12.848" v="1"/>
        <pc:sldMkLst>
          <pc:docMk/>
          <pc:sldMk cId="0" sldId="483"/>
        </pc:sldMkLst>
      </pc:sldChg>
      <pc:sldChg chg="del">
        <pc:chgData name="Michael MacCoss" userId="afbd1c96-5255-4d89-b6b4-1a00a15797b0" providerId="ADAL" clId="{3DB46AAF-C249-42FC-9C08-A0920485E4B7}" dt="2022-05-16T04:13:26.369" v="0" actId="47"/>
        <pc:sldMkLst>
          <pc:docMk/>
          <pc:sldMk cId="0" sldId="487"/>
        </pc:sldMkLst>
      </pc:sldChg>
      <pc:sldChg chg="del">
        <pc:chgData name="Michael MacCoss" userId="afbd1c96-5255-4d89-b6b4-1a00a15797b0" providerId="ADAL" clId="{3DB46AAF-C249-42FC-9C08-A0920485E4B7}" dt="2022-05-16T04:13:26.369" v="0" actId="47"/>
        <pc:sldMkLst>
          <pc:docMk/>
          <pc:sldMk cId="0" sldId="541"/>
        </pc:sldMkLst>
      </pc:sldChg>
      <pc:sldChg chg="del">
        <pc:chgData name="Michael MacCoss" userId="afbd1c96-5255-4d89-b6b4-1a00a15797b0" providerId="ADAL" clId="{3DB46AAF-C249-42FC-9C08-A0920485E4B7}" dt="2022-05-16T04:13:26.369" v="0" actId="47"/>
        <pc:sldMkLst>
          <pc:docMk/>
          <pc:sldMk cId="0" sldId="543"/>
        </pc:sldMkLst>
      </pc:sldChg>
      <pc:sldChg chg="del">
        <pc:chgData name="Michael MacCoss" userId="afbd1c96-5255-4d89-b6b4-1a00a15797b0" providerId="ADAL" clId="{3DB46AAF-C249-42FC-9C08-A0920485E4B7}" dt="2022-05-16T04:13:26.369" v="0" actId="47"/>
        <pc:sldMkLst>
          <pc:docMk/>
          <pc:sldMk cId="0" sldId="547"/>
        </pc:sldMkLst>
      </pc:sldChg>
      <pc:sldChg chg="del">
        <pc:chgData name="Michael MacCoss" userId="afbd1c96-5255-4d89-b6b4-1a00a15797b0" providerId="ADAL" clId="{3DB46AAF-C249-42FC-9C08-A0920485E4B7}" dt="2022-05-16T04:13:26.369" v="0" actId="47"/>
        <pc:sldMkLst>
          <pc:docMk/>
          <pc:sldMk cId="0" sldId="548"/>
        </pc:sldMkLst>
      </pc:sldChg>
      <pc:sldChg chg="del">
        <pc:chgData name="Michael MacCoss" userId="afbd1c96-5255-4d89-b6b4-1a00a15797b0" providerId="ADAL" clId="{3DB46AAF-C249-42FC-9C08-A0920485E4B7}" dt="2022-05-16T04:13:26.369" v="0" actId="47"/>
        <pc:sldMkLst>
          <pc:docMk/>
          <pc:sldMk cId="0" sldId="550"/>
        </pc:sldMkLst>
      </pc:sldChg>
      <pc:sldChg chg="del">
        <pc:chgData name="Michael MacCoss" userId="afbd1c96-5255-4d89-b6b4-1a00a15797b0" providerId="ADAL" clId="{3DB46AAF-C249-42FC-9C08-A0920485E4B7}" dt="2022-05-16T04:13:26.369" v="0" actId="47"/>
        <pc:sldMkLst>
          <pc:docMk/>
          <pc:sldMk cId="0" sldId="551"/>
        </pc:sldMkLst>
      </pc:sldChg>
      <pc:sldChg chg="del">
        <pc:chgData name="Michael MacCoss" userId="afbd1c96-5255-4d89-b6b4-1a00a15797b0" providerId="ADAL" clId="{3DB46AAF-C249-42FC-9C08-A0920485E4B7}" dt="2022-05-16T04:13:26.369" v="0" actId="47"/>
        <pc:sldMkLst>
          <pc:docMk/>
          <pc:sldMk cId="0" sldId="553"/>
        </pc:sldMkLst>
      </pc:sldChg>
      <pc:sldChg chg="modSp add mod">
        <pc:chgData name="Michael MacCoss" userId="afbd1c96-5255-4d89-b6b4-1a00a15797b0" providerId="ADAL" clId="{3DB46AAF-C249-42FC-9C08-A0920485E4B7}" dt="2022-05-16T04:21:23.114" v="10" actId="20577"/>
        <pc:sldMkLst>
          <pc:docMk/>
          <pc:sldMk cId="0" sldId="578"/>
        </pc:sldMkLst>
        <pc:spChg chg="mod">
          <ac:chgData name="Michael MacCoss" userId="afbd1c96-5255-4d89-b6b4-1a00a15797b0" providerId="ADAL" clId="{3DB46AAF-C249-42FC-9C08-A0920485E4B7}" dt="2022-05-16T04:21:23.114" v="10" actId="20577"/>
          <ac:spMkLst>
            <pc:docMk/>
            <pc:sldMk cId="0" sldId="578"/>
            <ac:spMk id="537604" creationId="{00000000-0000-0000-0000-000000000000}"/>
          </ac:spMkLst>
        </pc:spChg>
      </pc:sldChg>
      <pc:sldChg chg="del">
        <pc:chgData name="Michael MacCoss" userId="afbd1c96-5255-4d89-b6b4-1a00a15797b0" providerId="ADAL" clId="{3DB46AAF-C249-42FC-9C08-A0920485E4B7}" dt="2022-05-16T04:13:26.369" v="0" actId="47"/>
        <pc:sldMkLst>
          <pc:docMk/>
          <pc:sldMk cId="0" sldId="579"/>
        </pc:sldMkLst>
      </pc:sldChg>
      <pc:sldChg chg="del">
        <pc:chgData name="Michael MacCoss" userId="afbd1c96-5255-4d89-b6b4-1a00a15797b0" providerId="ADAL" clId="{3DB46AAF-C249-42FC-9C08-A0920485E4B7}" dt="2022-05-16T04:13:26.369" v="0" actId="47"/>
        <pc:sldMkLst>
          <pc:docMk/>
          <pc:sldMk cId="0" sldId="595"/>
        </pc:sldMkLst>
      </pc:sldChg>
      <pc:sldChg chg="del">
        <pc:chgData name="Michael MacCoss" userId="afbd1c96-5255-4d89-b6b4-1a00a15797b0" providerId="ADAL" clId="{3DB46AAF-C249-42FC-9C08-A0920485E4B7}" dt="2022-05-16T04:13:26.369" v="0" actId="47"/>
        <pc:sldMkLst>
          <pc:docMk/>
          <pc:sldMk cId="1621438332" sldId="596"/>
        </pc:sldMkLst>
      </pc:sldChg>
      <pc:sldChg chg="del">
        <pc:chgData name="Michael MacCoss" userId="afbd1c96-5255-4d89-b6b4-1a00a15797b0" providerId="ADAL" clId="{3DB46AAF-C249-42FC-9C08-A0920485E4B7}" dt="2022-05-16T04:13:26.369" v="0" actId="47"/>
        <pc:sldMkLst>
          <pc:docMk/>
          <pc:sldMk cId="0" sldId="600"/>
        </pc:sldMkLst>
      </pc:sldChg>
      <pc:sldChg chg="del">
        <pc:chgData name="Michael MacCoss" userId="afbd1c96-5255-4d89-b6b4-1a00a15797b0" providerId="ADAL" clId="{3DB46AAF-C249-42FC-9C08-A0920485E4B7}" dt="2022-05-16T04:13:26.369" v="0" actId="47"/>
        <pc:sldMkLst>
          <pc:docMk/>
          <pc:sldMk cId="0" sldId="619"/>
        </pc:sldMkLst>
      </pc:sldChg>
      <pc:sldChg chg="modSp add del mod modAnim">
        <pc:chgData name="Michael MacCoss" userId="afbd1c96-5255-4d89-b6b4-1a00a15797b0" providerId="ADAL" clId="{3DB46AAF-C249-42FC-9C08-A0920485E4B7}" dt="2022-05-16T04:29:27.859" v="821"/>
        <pc:sldMkLst>
          <pc:docMk/>
          <pc:sldMk cId="0" sldId="620"/>
        </pc:sldMkLst>
        <pc:spChg chg="mod">
          <ac:chgData name="Michael MacCoss" userId="afbd1c96-5255-4d89-b6b4-1a00a15797b0" providerId="ADAL" clId="{3DB46AAF-C249-42FC-9C08-A0920485E4B7}" dt="2022-05-16T04:28:05.443" v="796" actId="1036"/>
          <ac:spMkLst>
            <pc:docMk/>
            <pc:sldMk cId="0" sldId="620"/>
            <ac:spMk id="15479" creationId="{00000000-0000-0000-0000-000000000000}"/>
          </ac:spMkLst>
        </pc:spChg>
      </pc:sldChg>
      <pc:sldChg chg="add del">
        <pc:chgData name="Michael MacCoss" userId="afbd1c96-5255-4d89-b6b4-1a00a15797b0" providerId="ADAL" clId="{3DB46AAF-C249-42FC-9C08-A0920485E4B7}" dt="2022-05-16T04:19:27.311" v="4"/>
        <pc:sldMkLst>
          <pc:docMk/>
          <pc:sldMk cId="0" sldId="621"/>
        </pc:sldMkLst>
      </pc:sldChg>
      <pc:sldChg chg="add del modAnim">
        <pc:chgData name="Michael MacCoss" userId="afbd1c96-5255-4d89-b6b4-1a00a15797b0" providerId="ADAL" clId="{3DB46AAF-C249-42FC-9C08-A0920485E4B7}" dt="2022-05-16T04:30:50.613" v="939" actId="47"/>
        <pc:sldMkLst>
          <pc:docMk/>
          <pc:sldMk cId="0" sldId="622"/>
        </pc:sldMkLst>
      </pc:sldChg>
      <pc:sldChg chg="add del">
        <pc:chgData name="Michael MacCoss" userId="afbd1c96-5255-4d89-b6b4-1a00a15797b0" providerId="ADAL" clId="{3DB46AAF-C249-42FC-9C08-A0920485E4B7}" dt="2022-05-16T04:19:27.311" v="4"/>
        <pc:sldMkLst>
          <pc:docMk/>
          <pc:sldMk cId="0" sldId="623"/>
        </pc:sldMkLst>
      </pc:sldChg>
      <pc:sldChg chg="add del">
        <pc:chgData name="Michael MacCoss" userId="afbd1c96-5255-4d89-b6b4-1a00a15797b0" providerId="ADAL" clId="{3DB46AAF-C249-42FC-9C08-A0920485E4B7}" dt="2022-05-16T04:19:27.311" v="4"/>
        <pc:sldMkLst>
          <pc:docMk/>
          <pc:sldMk cId="0" sldId="624"/>
        </pc:sldMkLst>
      </pc:sldChg>
      <pc:sldChg chg="del">
        <pc:chgData name="Michael MacCoss" userId="afbd1c96-5255-4d89-b6b4-1a00a15797b0" providerId="ADAL" clId="{3DB46AAF-C249-42FC-9C08-A0920485E4B7}" dt="2022-05-16T04:13:26.369" v="0" actId="47"/>
        <pc:sldMkLst>
          <pc:docMk/>
          <pc:sldMk cId="0" sldId="629"/>
        </pc:sldMkLst>
      </pc:sldChg>
      <pc:sldChg chg="del">
        <pc:chgData name="Michael MacCoss" userId="afbd1c96-5255-4d89-b6b4-1a00a15797b0" providerId="ADAL" clId="{3DB46AAF-C249-42FC-9C08-A0920485E4B7}" dt="2022-05-16T04:13:26.369" v="0" actId="47"/>
        <pc:sldMkLst>
          <pc:docMk/>
          <pc:sldMk cId="0" sldId="630"/>
        </pc:sldMkLst>
      </pc:sldChg>
      <pc:sldChg chg="del">
        <pc:chgData name="Michael MacCoss" userId="afbd1c96-5255-4d89-b6b4-1a00a15797b0" providerId="ADAL" clId="{3DB46AAF-C249-42FC-9C08-A0920485E4B7}" dt="2022-05-16T04:13:26.369" v="0" actId="47"/>
        <pc:sldMkLst>
          <pc:docMk/>
          <pc:sldMk cId="0" sldId="631"/>
        </pc:sldMkLst>
      </pc:sldChg>
      <pc:sldChg chg="modSp add mod modTransition">
        <pc:chgData name="Michael MacCoss" userId="afbd1c96-5255-4d89-b6b4-1a00a15797b0" providerId="ADAL" clId="{3DB46AAF-C249-42FC-9C08-A0920485E4B7}" dt="2022-05-16T04:21:22.254" v="8" actId="27636"/>
        <pc:sldMkLst>
          <pc:docMk/>
          <pc:sldMk cId="0" sldId="632"/>
        </pc:sldMkLst>
        <pc:spChg chg="mod">
          <ac:chgData name="Michael MacCoss" userId="afbd1c96-5255-4d89-b6b4-1a00a15797b0" providerId="ADAL" clId="{3DB46AAF-C249-42FC-9C08-A0920485E4B7}" dt="2022-05-16T04:21:22.254" v="8" actId="27636"/>
          <ac:spMkLst>
            <pc:docMk/>
            <pc:sldMk cId="0" sldId="632"/>
            <ac:spMk id="52226" creationId="{00000000-0000-0000-0000-000000000000}"/>
          </ac:spMkLst>
        </pc:spChg>
      </pc:sldChg>
      <pc:sldChg chg="del">
        <pc:chgData name="Michael MacCoss" userId="afbd1c96-5255-4d89-b6b4-1a00a15797b0" providerId="ADAL" clId="{3DB46AAF-C249-42FC-9C08-A0920485E4B7}" dt="2022-05-16T04:13:26.369" v="0" actId="47"/>
        <pc:sldMkLst>
          <pc:docMk/>
          <pc:sldMk cId="704615146" sldId="632"/>
        </pc:sldMkLst>
      </pc:sldChg>
      <pc:sldChg chg="del">
        <pc:chgData name="Michael MacCoss" userId="afbd1c96-5255-4d89-b6b4-1a00a15797b0" providerId="ADAL" clId="{3DB46AAF-C249-42FC-9C08-A0920485E4B7}" dt="2022-05-16T04:13:26.369" v="0" actId="47"/>
        <pc:sldMkLst>
          <pc:docMk/>
          <pc:sldMk cId="3276343170" sldId="633"/>
        </pc:sldMkLst>
      </pc:sldChg>
      <pc:sldChg chg="add">
        <pc:chgData name="Michael MacCoss" userId="afbd1c96-5255-4d89-b6b4-1a00a15797b0" providerId="ADAL" clId="{3DB46AAF-C249-42FC-9C08-A0920485E4B7}" dt="2022-05-16T04:19:27.311" v="4"/>
        <pc:sldMkLst>
          <pc:docMk/>
          <pc:sldMk cId="0" sldId="637"/>
        </pc:sldMkLst>
      </pc:sldChg>
      <pc:sldChg chg="add">
        <pc:chgData name="Michael MacCoss" userId="afbd1c96-5255-4d89-b6b4-1a00a15797b0" providerId="ADAL" clId="{3DB46AAF-C249-42FC-9C08-A0920485E4B7}" dt="2022-05-16T04:19:27.311" v="4"/>
        <pc:sldMkLst>
          <pc:docMk/>
          <pc:sldMk cId="0" sldId="638"/>
        </pc:sldMkLst>
      </pc:sldChg>
      <pc:sldChg chg="modSp add mod">
        <pc:chgData name="Michael MacCoss" userId="afbd1c96-5255-4d89-b6b4-1a00a15797b0" providerId="ADAL" clId="{3DB46AAF-C249-42FC-9C08-A0920485E4B7}" dt="2022-05-16T04:33:45.950" v="975" actId="20577"/>
        <pc:sldMkLst>
          <pc:docMk/>
          <pc:sldMk cId="0" sldId="639"/>
        </pc:sldMkLst>
        <pc:spChg chg="mod">
          <ac:chgData name="Michael MacCoss" userId="afbd1c96-5255-4d89-b6b4-1a00a15797b0" providerId="ADAL" clId="{3DB46AAF-C249-42FC-9C08-A0920485E4B7}" dt="2022-05-16T04:33:45.950" v="975" actId="20577"/>
          <ac:spMkLst>
            <pc:docMk/>
            <pc:sldMk cId="0" sldId="639"/>
            <ac:spMk id="6174" creationId="{00000000-0000-0000-0000-000000000000}"/>
          </ac:spMkLst>
        </pc:spChg>
      </pc:sldChg>
      <pc:sldChg chg="add">
        <pc:chgData name="Michael MacCoss" userId="afbd1c96-5255-4d89-b6b4-1a00a15797b0" providerId="ADAL" clId="{3DB46AAF-C249-42FC-9C08-A0920485E4B7}" dt="2022-05-16T04:19:51.646" v="5"/>
        <pc:sldMkLst>
          <pc:docMk/>
          <pc:sldMk cId="0" sldId="640"/>
        </pc:sldMkLst>
      </pc:sldChg>
      <pc:sldChg chg="add">
        <pc:chgData name="Michael MacCoss" userId="afbd1c96-5255-4d89-b6b4-1a00a15797b0" providerId="ADAL" clId="{3DB46AAF-C249-42FC-9C08-A0920485E4B7}" dt="2022-05-16T04:20:41.237" v="6"/>
        <pc:sldMkLst>
          <pc:docMk/>
          <pc:sldMk cId="0" sldId="641"/>
        </pc:sldMkLst>
      </pc:sldChg>
      <pc:sldChg chg="add modAnim">
        <pc:chgData name="Michael MacCoss" userId="afbd1c96-5255-4d89-b6b4-1a00a15797b0" providerId="ADAL" clId="{3DB46AAF-C249-42FC-9C08-A0920485E4B7}" dt="2022-05-16T04:31:51.384" v="967"/>
        <pc:sldMkLst>
          <pc:docMk/>
          <pc:sldMk cId="4073096889" sldId="642"/>
        </pc:sldMkLst>
      </pc:sldChg>
      <pc:sldMasterChg chg="del delSldLayout">
        <pc:chgData name="Michael MacCoss" userId="afbd1c96-5255-4d89-b6b4-1a00a15797b0" providerId="ADAL" clId="{3DB46AAF-C249-42FC-9C08-A0920485E4B7}" dt="2022-05-16T04:13:26.369" v="0" actId="47"/>
        <pc:sldMasterMkLst>
          <pc:docMk/>
          <pc:sldMasterMk cId="3996481568" sldId="2147483672"/>
        </pc:sldMasterMkLst>
        <pc:sldLayoutChg chg="del">
          <pc:chgData name="Michael MacCoss" userId="afbd1c96-5255-4d89-b6b4-1a00a15797b0" providerId="ADAL" clId="{3DB46AAF-C249-42FC-9C08-A0920485E4B7}" dt="2022-05-16T04:13:26.369" v="0" actId="47"/>
          <pc:sldLayoutMkLst>
            <pc:docMk/>
            <pc:sldMasterMk cId="3996481568" sldId="2147483672"/>
            <pc:sldLayoutMk cId="2566715258" sldId="2147483673"/>
          </pc:sldLayoutMkLst>
        </pc:sldLayoutChg>
      </pc:sldMasterChg>
      <pc:sldMasterChg chg="del delSldLayout">
        <pc:chgData name="Michael MacCoss" userId="afbd1c96-5255-4d89-b6b4-1a00a15797b0" providerId="ADAL" clId="{3DB46AAF-C249-42FC-9C08-A0920485E4B7}" dt="2022-05-16T04:13:26.369" v="0" actId="47"/>
        <pc:sldMasterMkLst>
          <pc:docMk/>
          <pc:sldMasterMk cId="424653686" sldId="2147483674"/>
        </pc:sldMasterMkLst>
        <pc:sldLayoutChg chg="del">
          <pc:chgData name="Michael MacCoss" userId="afbd1c96-5255-4d89-b6b4-1a00a15797b0" providerId="ADAL" clId="{3DB46AAF-C249-42FC-9C08-A0920485E4B7}" dt="2022-05-16T04:13:26.369" v="0" actId="47"/>
          <pc:sldLayoutMkLst>
            <pc:docMk/>
            <pc:sldMasterMk cId="424653686" sldId="2147483674"/>
            <pc:sldLayoutMk cId="679861868" sldId="2147483675"/>
          </pc:sldLayoutMkLst>
        </pc:sldLayoutChg>
      </pc:sldMasterChg>
      <pc:sldMasterChg chg="del delSldLayout">
        <pc:chgData name="Michael MacCoss" userId="afbd1c96-5255-4d89-b6b4-1a00a15797b0" providerId="ADAL" clId="{3DB46AAF-C249-42FC-9C08-A0920485E4B7}" dt="2022-05-16T04:13:26.369" v="0" actId="47"/>
        <pc:sldMasterMkLst>
          <pc:docMk/>
          <pc:sldMasterMk cId="813878489" sldId="2147483676"/>
        </pc:sldMasterMkLst>
        <pc:sldLayoutChg chg="del">
          <pc:chgData name="Michael MacCoss" userId="afbd1c96-5255-4d89-b6b4-1a00a15797b0" providerId="ADAL" clId="{3DB46AAF-C249-42FC-9C08-A0920485E4B7}" dt="2022-05-16T04:13:26.369" v="0" actId="47"/>
          <pc:sldLayoutMkLst>
            <pc:docMk/>
            <pc:sldMasterMk cId="813878489" sldId="2147483676"/>
            <pc:sldLayoutMk cId="3897884749" sldId="2147483677"/>
          </pc:sldLayoutMkLst>
        </pc:sldLayoutChg>
      </pc:sldMasterChg>
      <pc:sldMasterChg chg="del delSldLayout">
        <pc:chgData name="Michael MacCoss" userId="afbd1c96-5255-4d89-b6b4-1a00a15797b0" providerId="ADAL" clId="{3DB46AAF-C249-42FC-9C08-A0920485E4B7}" dt="2022-05-16T04:13:26.369" v="0" actId="47"/>
        <pc:sldMasterMkLst>
          <pc:docMk/>
          <pc:sldMasterMk cId="1137959586" sldId="2147483678"/>
        </pc:sldMasterMkLst>
        <pc:sldLayoutChg chg="del">
          <pc:chgData name="Michael MacCoss" userId="afbd1c96-5255-4d89-b6b4-1a00a15797b0" providerId="ADAL" clId="{3DB46AAF-C249-42FC-9C08-A0920485E4B7}" dt="2022-05-16T04:13:26.369" v="0" actId="47"/>
          <pc:sldLayoutMkLst>
            <pc:docMk/>
            <pc:sldMasterMk cId="1137959586" sldId="2147483678"/>
            <pc:sldLayoutMk cId="1962080094" sldId="2147483679"/>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92279151" sldId="2147483680"/>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458838057" sldId="2147483681"/>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51982278" sldId="2147483682"/>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78583692" sldId="2147483683"/>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0340967" sldId="2147483684"/>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836215640" sldId="2147483685"/>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099156547" sldId="2147483686"/>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133875743" sldId="2147483687"/>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2333909661" sldId="2147483688"/>
          </pc:sldLayoutMkLst>
        </pc:sldLayoutChg>
        <pc:sldLayoutChg chg="del">
          <pc:chgData name="Michael MacCoss" userId="afbd1c96-5255-4d89-b6b4-1a00a15797b0" providerId="ADAL" clId="{3DB46AAF-C249-42FC-9C08-A0920485E4B7}" dt="2022-05-16T04:13:26.369" v="0" actId="47"/>
          <pc:sldLayoutMkLst>
            <pc:docMk/>
            <pc:sldMasterMk cId="1137959586" sldId="2147483678"/>
            <pc:sldLayoutMk cId="3811190284" sldId="2147483689"/>
          </pc:sldLayoutMkLst>
        </pc:sldLayoutChg>
      </pc:sldMasterChg>
      <pc:sldMasterChg chg="del delSldLayout">
        <pc:chgData name="Michael MacCoss" userId="afbd1c96-5255-4d89-b6b4-1a00a15797b0" providerId="ADAL" clId="{3DB46AAF-C249-42FC-9C08-A0920485E4B7}" dt="2022-05-16T04:13:26.369" v="0" actId="47"/>
        <pc:sldMasterMkLst>
          <pc:docMk/>
          <pc:sldMasterMk cId="3635458103" sldId="2147483690"/>
        </pc:sldMasterMkLst>
        <pc:sldLayoutChg chg="del">
          <pc:chgData name="Michael MacCoss" userId="afbd1c96-5255-4d89-b6b4-1a00a15797b0" providerId="ADAL" clId="{3DB46AAF-C249-42FC-9C08-A0920485E4B7}" dt="2022-05-16T04:13:26.369" v="0" actId="47"/>
          <pc:sldLayoutMkLst>
            <pc:docMk/>
            <pc:sldMasterMk cId="3635458103" sldId="2147483690"/>
            <pc:sldLayoutMk cId="1187407757" sldId="2147483691"/>
          </pc:sldLayoutMkLst>
        </pc:sldLayoutChg>
      </pc:sldMasterChg>
      <pc:sldMasterChg chg="del delSldLayout">
        <pc:chgData name="Michael MacCoss" userId="afbd1c96-5255-4d89-b6b4-1a00a15797b0" providerId="ADAL" clId="{3DB46AAF-C249-42FC-9C08-A0920485E4B7}" dt="2022-05-16T04:13:26.369" v="0" actId="47"/>
        <pc:sldMasterMkLst>
          <pc:docMk/>
          <pc:sldMasterMk cId="3052152191" sldId="2147483692"/>
        </pc:sldMasterMkLst>
        <pc:sldLayoutChg chg="del">
          <pc:chgData name="Michael MacCoss" userId="afbd1c96-5255-4d89-b6b4-1a00a15797b0" providerId="ADAL" clId="{3DB46AAF-C249-42FC-9C08-A0920485E4B7}" dt="2022-05-16T04:13:26.369" v="0" actId="47"/>
          <pc:sldLayoutMkLst>
            <pc:docMk/>
            <pc:sldMasterMk cId="3052152191" sldId="2147483692"/>
            <pc:sldLayoutMk cId="2909326463" sldId="2147483693"/>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504626397" sldId="2147483694"/>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738036518" sldId="2147483695"/>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781669183" sldId="2147483696"/>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188410544" sldId="2147483697"/>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67870357" sldId="2147483698"/>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2249600" sldId="2147483699"/>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3460952571" sldId="2147483700"/>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466800209" sldId="2147483701"/>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223838045" sldId="2147483702"/>
          </pc:sldLayoutMkLst>
        </pc:sldLayoutChg>
        <pc:sldLayoutChg chg="del">
          <pc:chgData name="Michael MacCoss" userId="afbd1c96-5255-4d89-b6b4-1a00a15797b0" providerId="ADAL" clId="{3DB46AAF-C249-42FC-9C08-A0920485E4B7}" dt="2022-05-16T04:13:26.369" v="0" actId="47"/>
          <pc:sldLayoutMkLst>
            <pc:docMk/>
            <pc:sldMasterMk cId="3052152191" sldId="2147483692"/>
            <pc:sldLayoutMk cId="1076469985" sldId="2147483703"/>
          </pc:sldLayoutMkLst>
        </pc:sldLayoutChg>
      </pc:sldMasterChg>
      <pc:sldMasterChg chg="del delSldLayout">
        <pc:chgData name="Michael MacCoss" userId="afbd1c96-5255-4d89-b6b4-1a00a15797b0" providerId="ADAL" clId="{3DB46AAF-C249-42FC-9C08-A0920485E4B7}" dt="2022-05-16T04:13:26.369" v="0" actId="47"/>
        <pc:sldMasterMkLst>
          <pc:docMk/>
          <pc:sldMasterMk cId="3140017335" sldId="2147483704"/>
        </pc:sldMasterMkLst>
        <pc:sldLayoutChg chg="del">
          <pc:chgData name="Michael MacCoss" userId="afbd1c96-5255-4d89-b6b4-1a00a15797b0" providerId="ADAL" clId="{3DB46AAF-C249-42FC-9C08-A0920485E4B7}" dt="2022-05-16T04:13:26.369" v="0" actId="47"/>
          <pc:sldLayoutMkLst>
            <pc:docMk/>
            <pc:sldMasterMk cId="3140017335" sldId="2147483704"/>
            <pc:sldLayoutMk cId="2715539676" sldId="2147483705"/>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44496606" sldId="2147483706"/>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101277406" sldId="2147483707"/>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61943029" sldId="2147483708"/>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583070362" sldId="2147483709"/>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50815406" sldId="2147483710"/>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088983429" sldId="2147483711"/>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2593118751" sldId="2147483712"/>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3588163644" sldId="2147483713"/>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1413028644" sldId="2147483714"/>
          </pc:sldLayoutMkLst>
        </pc:sldLayoutChg>
        <pc:sldLayoutChg chg="del">
          <pc:chgData name="Michael MacCoss" userId="afbd1c96-5255-4d89-b6b4-1a00a15797b0" providerId="ADAL" clId="{3DB46AAF-C249-42FC-9C08-A0920485E4B7}" dt="2022-05-16T04:13:26.369" v="0" actId="47"/>
          <pc:sldLayoutMkLst>
            <pc:docMk/>
            <pc:sldMasterMk cId="3140017335" sldId="2147483704"/>
            <pc:sldLayoutMk cId="854983874" sldId="2147483715"/>
          </pc:sldLayoutMkLst>
        </pc:sldLayoutChg>
      </pc:sldMasterChg>
    </pc:docChg>
  </pc:docChgLst>
  <pc:docChgLst>
    <pc:chgData name="Michael MacCoss" userId="afbd1c96-5255-4d89-b6b4-1a00a15797b0" providerId="ADAL" clId="{9E4D05C8-DA86-49E5-85F9-E4858A74676B}"/>
    <pc:docChg chg="custSel addSld modSld sldOrd">
      <pc:chgData name="Michael MacCoss" userId="afbd1c96-5255-4d89-b6b4-1a00a15797b0" providerId="ADAL" clId="{9E4D05C8-DA86-49E5-85F9-E4858A74676B}" dt="2022-05-16T17:00:29.731" v="122" actId="1076"/>
      <pc:docMkLst>
        <pc:docMk/>
      </pc:docMkLst>
      <pc:sldChg chg="addSp modSp mod">
        <pc:chgData name="Michael MacCoss" userId="afbd1c96-5255-4d89-b6b4-1a00a15797b0" providerId="ADAL" clId="{9E4D05C8-DA86-49E5-85F9-E4858A74676B}" dt="2022-05-16T16:31:41.316" v="69" actId="1076"/>
        <pc:sldMkLst>
          <pc:docMk/>
          <pc:sldMk cId="0" sldId="561"/>
        </pc:sldMkLst>
        <pc:spChg chg="mod">
          <ac:chgData name="Michael MacCoss" userId="afbd1c96-5255-4d89-b6b4-1a00a15797b0" providerId="ADAL" clId="{9E4D05C8-DA86-49E5-85F9-E4858A74676B}" dt="2022-05-16T16:31:15.387" v="64" actId="1076"/>
          <ac:spMkLst>
            <pc:docMk/>
            <pc:sldMk cId="0" sldId="561"/>
            <ac:spMk id="512003"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6"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7"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8" creationId="{00000000-0000-0000-0000-000000000000}"/>
          </ac:spMkLst>
        </pc:spChg>
        <pc:spChg chg="mod">
          <ac:chgData name="Michael MacCoss" userId="afbd1c96-5255-4d89-b6b4-1a00a15797b0" providerId="ADAL" clId="{9E4D05C8-DA86-49E5-85F9-E4858A74676B}" dt="2022-05-16T16:31:15.387" v="64" actId="1076"/>
          <ac:spMkLst>
            <pc:docMk/>
            <pc:sldMk cId="0" sldId="561"/>
            <ac:spMk id="512039" creationId="{00000000-0000-0000-0000-000000000000}"/>
          </ac:spMkLst>
        </pc:spChg>
        <pc:grpChg chg="mod">
          <ac:chgData name="Michael MacCoss" userId="afbd1c96-5255-4d89-b6b4-1a00a15797b0" providerId="ADAL" clId="{9E4D05C8-DA86-49E5-85F9-E4858A74676B}" dt="2022-05-16T16:31:15.387" v="64" actId="1076"/>
          <ac:grpSpMkLst>
            <pc:docMk/>
            <pc:sldMk cId="0" sldId="561"/>
            <ac:grpSpMk id="512004" creationId="{00000000-0000-0000-0000-000000000000}"/>
          </ac:grpSpMkLst>
        </pc:grpChg>
        <pc:picChg chg="add mod modCrop">
          <ac:chgData name="Michael MacCoss" userId="afbd1c96-5255-4d89-b6b4-1a00a15797b0" providerId="ADAL" clId="{9E4D05C8-DA86-49E5-85F9-E4858A74676B}" dt="2022-05-16T16:31:41.316" v="69" actId="1076"/>
          <ac:picMkLst>
            <pc:docMk/>
            <pc:sldMk cId="0" sldId="561"/>
            <ac:picMk id="2" creationId="{80E72459-D5E1-4C94-2A2E-A0FC3E78C8D4}"/>
          </ac:picMkLst>
        </pc:picChg>
      </pc:sldChg>
      <pc:sldChg chg="addSp modSp mod">
        <pc:chgData name="Michael MacCoss" userId="afbd1c96-5255-4d89-b6b4-1a00a15797b0" providerId="ADAL" clId="{9E4D05C8-DA86-49E5-85F9-E4858A74676B}" dt="2022-05-16T16:31:45.391" v="70"/>
        <pc:sldMkLst>
          <pc:docMk/>
          <pc:sldMk cId="0" sldId="562"/>
        </pc:sldMkLst>
        <pc:spChg chg="mod">
          <ac:chgData name="Michael MacCoss" userId="afbd1c96-5255-4d89-b6b4-1a00a15797b0" providerId="ADAL" clId="{9E4D05C8-DA86-49E5-85F9-E4858A74676B}" dt="2022-05-16T16:31:02.845" v="63" actId="1076"/>
          <ac:spMkLst>
            <pc:docMk/>
            <pc:sldMk cId="0" sldId="562"/>
            <ac:spMk id="51302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2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3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4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2"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3"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4"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5"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6"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7"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8"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59"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0"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1" creationId="{00000000-0000-0000-0000-000000000000}"/>
          </ac:spMkLst>
        </pc:spChg>
        <pc:spChg chg="mod">
          <ac:chgData name="Michael MacCoss" userId="afbd1c96-5255-4d89-b6b4-1a00a15797b0" providerId="ADAL" clId="{9E4D05C8-DA86-49E5-85F9-E4858A74676B}" dt="2022-05-16T16:31:02.845" v="63" actId="1076"/>
          <ac:spMkLst>
            <pc:docMk/>
            <pc:sldMk cId="0" sldId="562"/>
            <ac:spMk id="513062" creationId="{00000000-0000-0000-0000-000000000000}"/>
          </ac:spMkLst>
        </pc:spChg>
        <pc:picChg chg="add mod">
          <ac:chgData name="Michael MacCoss" userId="afbd1c96-5255-4d89-b6b4-1a00a15797b0" providerId="ADAL" clId="{9E4D05C8-DA86-49E5-85F9-E4858A74676B}" dt="2022-05-16T16:31:45.391" v="70"/>
          <ac:picMkLst>
            <pc:docMk/>
            <pc:sldMk cId="0" sldId="562"/>
            <ac:picMk id="39" creationId="{D764A596-47F8-0425-C907-12DEA9F7454E}"/>
          </ac:picMkLst>
        </pc:picChg>
      </pc:sldChg>
      <pc:sldChg chg="addSp delSp modSp new mod ord modClrScheme chgLayout">
        <pc:chgData name="Michael MacCoss" userId="afbd1c96-5255-4d89-b6b4-1a00a15797b0" providerId="ADAL" clId="{9E4D05C8-DA86-49E5-85F9-E4858A74676B}" dt="2022-05-16T16:59:14.311" v="113"/>
        <pc:sldMkLst>
          <pc:docMk/>
          <pc:sldMk cId="393096136" sldId="643"/>
        </pc:sldMkLst>
        <pc:spChg chg="del">
          <ac:chgData name="Michael MacCoss" userId="afbd1c96-5255-4d89-b6b4-1a00a15797b0" providerId="ADAL" clId="{9E4D05C8-DA86-49E5-85F9-E4858A74676B}" dt="2022-05-16T16:57:14.615" v="72" actId="700"/>
          <ac:spMkLst>
            <pc:docMk/>
            <pc:sldMk cId="393096136" sldId="643"/>
            <ac:spMk id="2" creationId="{02B77A00-ECB8-E675-2440-5C12E70C81BF}"/>
          </ac:spMkLst>
        </pc:spChg>
        <pc:spChg chg="add mod ord">
          <ac:chgData name="Michael MacCoss" userId="afbd1c96-5255-4d89-b6b4-1a00a15797b0" providerId="ADAL" clId="{9E4D05C8-DA86-49E5-85F9-E4858A74676B}" dt="2022-05-16T16:57:42.300" v="111" actId="1076"/>
          <ac:spMkLst>
            <pc:docMk/>
            <pc:sldMk cId="393096136" sldId="643"/>
            <ac:spMk id="4" creationId="{B2988CD6-C44C-028B-ACBD-15BF9499F263}"/>
          </ac:spMkLst>
        </pc:spChg>
        <pc:picChg chg="add mod">
          <ac:chgData name="Michael MacCoss" userId="afbd1c96-5255-4d89-b6b4-1a00a15797b0" providerId="ADAL" clId="{9E4D05C8-DA86-49E5-85F9-E4858A74676B}" dt="2022-05-16T16:57:38.707" v="110" actId="1076"/>
          <ac:picMkLst>
            <pc:docMk/>
            <pc:sldMk cId="393096136" sldId="643"/>
            <ac:picMk id="3" creationId="{E7A7F845-B368-4ABF-E8A0-57288FC30424}"/>
          </ac:picMkLst>
        </pc:picChg>
      </pc:sldChg>
      <pc:sldChg chg="addSp delSp modSp new mod">
        <pc:chgData name="Michael MacCoss" userId="afbd1c96-5255-4d89-b6b4-1a00a15797b0" providerId="ADAL" clId="{9E4D05C8-DA86-49E5-85F9-E4858A74676B}" dt="2022-05-16T17:00:29.731" v="122" actId="1076"/>
        <pc:sldMkLst>
          <pc:docMk/>
          <pc:sldMk cId="835586964" sldId="644"/>
        </pc:sldMkLst>
        <pc:picChg chg="add del mod">
          <ac:chgData name="Michael MacCoss" userId="afbd1c96-5255-4d89-b6b4-1a00a15797b0" providerId="ADAL" clId="{9E4D05C8-DA86-49E5-85F9-E4858A74676B}" dt="2022-05-16T16:59:30.561" v="118" actId="478"/>
          <ac:picMkLst>
            <pc:docMk/>
            <pc:sldMk cId="835586964" sldId="644"/>
            <ac:picMk id="3" creationId="{3F7D5C19-4673-29B5-681C-7CDBD49CAB42}"/>
          </ac:picMkLst>
        </pc:picChg>
        <pc:picChg chg="add mod">
          <ac:chgData name="Michael MacCoss" userId="afbd1c96-5255-4d89-b6b4-1a00a15797b0" providerId="ADAL" clId="{9E4D05C8-DA86-49E5-85F9-E4858A74676B}" dt="2022-05-16T17:00:29.731" v="122" actId="1076"/>
          <ac:picMkLst>
            <pc:docMk/>
            <pc:sldMk cId="835586964" sldId="644"/>
            <ac:picMk id="5" creationId="{71026BD3-27EB-39E1-7687-DFFF0D21C0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43FF0A1-51FE-4ECF-BA2F-D061C285DF41}" type="datetimeFigureOut">
              <a:rPr lang="en-US" smtClean="0"/>
              <a:t>4/22/2024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81922" fontAlgn="base">
              <a:spcBef>
                <a:spcPct val="0"/>
              </a:spcBef>
              <a:spcAft>
                <a:spcPct val="0"/>
              </a:spcAft>
              <a:defRPr/>
            </a:pPr>
            <a:fld id="{56CA7553-2619-402E-A87F-19F30F05C4F5}" type="slidenum">
              <a:rPr lang="en-US" sz="1300">
                <a:solidFill>
                  <a:srgbClr val="000000"/>
                </a:solidFill>
                <a:latin typeface="Arial" charset="0"/>
              </a:rPr>
              <a:pPr defTabSz="981922" fontAlgn="base">
                <a:spcBef>
                  <a:spcPct val="0"/>
                </a:spcBef>
                <a:spcAft>
                  <a:spcPct val="0"/>
                </a:spcAft>
                <a:defRPr/>
              </a:pPr>
              <a:t>3</a:t>
            </a:fld>
            <a:endParaRPr lang="en-US" sz="1300">
              <a:solidFill>
                <a:srgbClr val="000000"/>
              </a:solidFill>
              <a:latin typeface="Arial" charset="0"/>
            </a:endParaRPr>
          </a:p>
        </p:txBody>
      </p:sp>
      <p:sp>
        <p:nvSpPr>
          <p:cNvPr id="329730" name="Rectangle 2"/>
          <p:cNvSpPr>
            <a:spLocks noGrp="1" noRot="1" noChangeAspect="1" noChangeArrowheads="1" noTextEdit="1"/>
          </p:cNvSpPr>
          <p:nvPr>
            <p:ph type="sldImg"/>
          </p:nvPr>
        </p:nvSpPr>
        <p:spPr>
          <a:xfrm>
            <a:off x="485775" y="733425"/>
            <a:ext cx="6505575" cy="3659188"/>
          </a:xfrm>
          <a:ln/>
        </p:spPr>
      </p:sp>
      <p:sp>
        <p:nvSpPr>
          <p:cNvPr id="329731" name="Rectangle 3"/>
          <p:cNvSpPr>
            <a:spLocks noGrp="1" noChangeArrowheads="1"/>
          </p:cNvSpPr>
          <p:nvPr>
            <p:ph type="body" idx="1"/>
          </p:nvPr>
        </p:nvSpPr>
        <p:spPr>
          <a:xfrm>
            <a:off x="748102" y="4636903"/>
            <a:ext cx="5981559" cy="4391580"/>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defTabSz="981922" fontAlgn="base">
              <a:spcBef>
                <a:spcPct val="0"/>
              </a:spcBef>
              <a:spcAft>
                <a:spcPct val="0"/>
              </a:spcAft>
              <a:defRPr/>
            </a:pPr>
            <a:fld id="{764ACB63-8CA7-4E92-B072-9C389A99E3D0}" type="slidenum">
              <a:rPr lang="en-US" sz="1300">
                <a:solidFill>
                  <a:srgbClr val="000000"/>
                </a:solidFill>
                <a:latin typeface="Arial" charset="0"/>
              </a:rPr>
              <a:pPr defTabSz="981922" fontAlgn="base">
                <a:spcBef>
                  <a:spcPct val="0"/>
                </a:spcBef>
                <a:spcAft>
                  <a:spcPct val="0"/>
                </a:spcAft>
                <a:defRPr/>
              </a:pPr>
              <a:t>4</a:t>
            </a:fld>
            <a:endParaRPr lang="en-US" sz="1300">
              <a:solidFill>
                <a:srgbClr val="000000"/>
              </a:solidFill>
              <a:latin typeface="Arial" charset="0"/>
            </a:endParaRPr>
          </a:p>
        </p:txBody>
      </p:sp>
      <p:sp>
        <p:nvSpPr>
          <p:cNvPr id="333826" name="Rectangle 2"/>
          <p:cNvSpPr>
            <a:spLocks noGrp="1" noRot="1" noChangeAspect="1" noChangeArrowheads="1" noTextEdit="1"/>
          </p:cNvSpPr>
          <p:nvPr>
            <p:ph type="sldImg"/>
          </p:nvPr>
        </p:nvSpPr>
        <p:spPr>
          <a:xfrm>
            <a:off x="485775" y="733425"/>
            <a:ext cx="6505575" cy="3659188"/>
          </a:xfrm>
          <a:ln/>
        </p:spPr>
      </p:sp>
      <p:sp>
        <p:nvSpPr>
          <p:cNvPr id="333827" name="Rectangle 3"/>
          <p:cNvSpPr>
            <a:spLocks noGrp="1" noChangeArrowheads="1"/>
          </p:cNvSpPr>
          <p:nvPr>
            <p:ph type="body" idx="1"/>
          </p:nvPr>
        </p:nvSpPr>
        <p:spPr>
          <a:xfrm>
            <a:off x="748102" y="4636903"/>
            <a:ext cx="5981559" cy="4391580"/>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81922" fontAlgn="base">
              <a:spcBef>
                <a:spcPct val="0"/>
              </a:spcBef>
              <a:spcAft>
                <a:spcPct val="0"/>
              </a:spcAft>
              <a:defRPr/>
            </a:pPr>
            <a:fld id="{0C649F8A-DDBF-4F75-9037-420F67A899B4}" type="slidenum">
              <a:rPr lang="en-US" sz="1300">
                <a:solidFill>
                  <a:prstClr val="black"/>
                </a:solidFill>
                <a:latin typeface="Arial" charset="0"/>
              </a:rPr>
              <a:pPr defTabSz="981922" fontAlgn="base">
                <a:spcBef>
                  <a:spcPct val="0"/>
                </a:spcBef>
                <a:spcAft>
                  <a:spcPct val="0"/>
                </a:spcAft>
                <a:defRPr/>
              </a:pPr>
              <a:t>28</a:t>
            </a:fld>
            <a:endParaRPr lang="en-US" sz="1300">
              <a:solidFill>
                <a:prstClr val="black"/>
              </a:solidFill>
              <a:latin typeface="Arial" charset="0"/>
            </a:endParaRPr>
          </a:p>
        </p:txBody>
      </p:sp>
      <p:sp>
        <p:nvSpPr>
          <p:cNvPr id="77827" name="Rectangle 2"/>
          <p:cNvSpPr>
            <a:spLocks noGrp="1" noRot="1" noChangeAspect="1" noChangeArrowheads="1" noTextEdit="1"/>
          </p:cNvSpPr>
          <p:nvPr>
            <p:ph type="sldImg"/>
          </p:nvPr>
        </p:nvSpPr>
        <p:spPr bwMode="auto">
          <a:xfrm>
            <a:off x="487363" y="733425"/>
            <a:ext cx="6503987" cy="3659188"/>
          </a:xfrm>
          <a:noFill/>
          <a:ln>
            <a:solidFill>
              <a:srgbClr val="000000"/>
            </a:solidFill>
            <a:miter lim="800000"/>
            <a:headEnd/>
            <a:tailEnd/>
          </a:ln>
        </p:spPr>
      </p:sp>
      <p:sp>
        <p:nvSpPr>
          <p:cNvPr id="778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81922" fontAlgn="base">
              <a:spcBef>
                <a:spcPct val="0"/>
              </a:spcBef>
              <a:spcAft>
                <a:spcPct val="0"/>
              </a:spcAft>
              <a:defRPr/>
            </a:pPr>
            <a:fld id="{E2259211-4F10-4785-B134-EC0887F9F092}" type="slidenum">
              <a:rPr lang="en-US" sz="1300">
                <a:solidFill>
                  <a:prstClr val="black"/>
                </a:solidFill>
                <a:latin typeface="Arial" charset="0"/>
              </a:rPr>
              <a:pPr defTabSz="981922" fontAlgn="base">
                <a:spcBef>
                  <a:spcPct val="0"/>
                </a:spcBef>
                <a:spcAft>
                  <a:spcPct val="0"/>
                </a:spcAft>
                <a:defRPr/>
              </a:pPr>
              <a:t>29</a:t>
            </a:fld>
            <a:endParaRPr lang="en-US" sz="1300">
              <a:solidFill>
                <a:prstClr val="black"/>
              </a:solidFill>
              <a:latin typeface="Arial" charset="0"/>
            </a:endParaRPr>
          </a:p>
        </p:txBody>
      </p:sp>
      <p:sp>
        <p:nvSpPr>
          <p:cNvPr id="78851" name="Rectangle 2"/>
          <p:cNvSpPr>
            <a:spLocks noGrp="1" noRot="1" noChangeAspect="1" noChangeArrowheads="1" noTextEdit="1"/>
          </p:cNvSpPr>
          <p:nvPr>
            <p:ph type="sldImg"/>
          </p:nvPr>
        </p:nvSpPr>
        <p:spPr bwMode="auto">
          <a:xfrm>
            <a:off x="487363" y="733425"/>
            <a:ext cx="6503987" cy="3659188"/>
          </a:xfrm>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8464229"/>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585729998"/>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1131806726"/>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637059583"/>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145737831"/>
      </p:ext>
    </p:extLst>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2315624926"/>
      </p:ext>
    </p:extLst>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3148398941"/>
      </p:ext>
    </p:extLst>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91661567"/>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3473489074"/>
      </p:ext>
    </p:extLst>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638600160"/>
      </p:ext>
    </p:extLst>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154519720"/>
      </p:ext>
    </p:extLst>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1582967613"/>
      </p:ext>
    </p:extLst>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3054122713"/>
      </p:ext>
    </p:extLst>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2702246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1032228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401580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2758304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80688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1281074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8108106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2274713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529388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18725079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88479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35A9933-0BA6-4218-A7C3-4251C3328FF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7820973"/>
      </p:ext>
    </p:extLst>
  </p:cSld>
  <p:clrMapOvr>
    <a:masterClrMapping/>
  </p:clrMapOvr>
  <p:transition advClick="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C4E3E5-91DA-8D6D-6E29-10ABBCC5759F}"/>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18BEB0E-E320-3616-A898-49FB4A193C6D}"/>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5C41033E-B2F4-F635-9167-DC0545CAFF3D}"/>
              </a:ext>
            </a:extLst>
          </p:cNvPr>
          <p:cNvSpPr>
            <a:spLocks noGrp="1"/>
          </p:cNvSpPr>
          <p:nvPr>
            <p:ph type="sldNum" sz="quarter" idx="12"/>
          </p:nvPr>
        </p:nvSpPr>
        <p:spPr/>
        <p:txBody>
          <a:bodyPr/>
          <a:lstStyle>
            <a:lvl1pPr>
              <a:defRPr/>
            </a:lvl1pPr>
          </a:lstStyle>
          <a:p>
            <a:fld id="{E05F6FC5-B909-43F6-B09A-92EA6AAC2EF5}" type="slidenum">
              <a:rPr lang="en-US" altLang="en-US"/>
              <a:pPr/>
              <a:t>‹#›</a:t>
            </a:fld>
            <a:endParaRPr lang="en-US" altLang="en-US"/>
          </a:p>
        </p:txBody>
      </p:sp>
    </p:spTree>
    <p:extLst>
      <p:ext uri="{BB962C8B-B14F-4D97-AF65-F5344CB8AC3E}">
        <p14:creationId xmlns:p14="http://schemas.microsoft.com/office/powerpoint/2010/main" val="4216151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4/22/2024</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4/22/2024</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21673517"/>
      </p:ext>
    </p:extLst>
  </p:cSld>
  <p:clrMap bg1="lt1" tx1="dk1" bg2="lt2" tx2="dk2" accent1="accent1" accent2="accent2" accent3="accent3" accent4="accent4" accent5="accent5" accent6="accent6" hlink="hlink" folHlink="folHlink"/>
  <p:sldLayoutIdLst>
    <p:sldLayoutId id="2147483673"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2655087122"/>
      </p:ext>
    </p:extLst>
  </p:cSld>
  <p:clrMap bg1="lt1" tx1="dk1" bg2="lt2" tx2="dk2" accent1="accent1" accent2="accent2" accent3="accent3" accent4="accent4" accent5="accent5" accent6="accent6" hlink="hlink" folHlink="folHlink"/>
  <p:sldLayoutIdLst>
    <p:sldLayoutId id="2147483675"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6931942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959294417"/>
      </p:ext>
    </p:extLst>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834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chemeClr val="tx1"/>
                </a:solidFill>
                <a:latin typeface="Arial" pitchFamily="34" charset="0"/>
                <a:cs typeface="+mn-cs"/>
              </a:defRPr>
            </a:lvl1pPr>
          </a:lstStyle>
          <a:p>
            <a:pPr>
              <a:defRPr/>
            </a:pPr>
            <a:endParaRPr lang="en-US">
              <a:solidFill>
                <a:srgbClr val="000000"/>
              </a:solidFill>
            </a:endParaRPr>
          </a:p>
        </p:txBody>
      </p:sp>
      <p:sp>
        <p:nvSpPr>
          <p:cNvPr id="103834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tx1"/>
                </a:solidFill>
                <a:latin typeface="Arial" pitchFamily="34" charset="0"/>
                <a:cs typeface="+mn-cs"/>
              </a:defRPr>
            </a:lvl1pPr>
          </a:lstStyle>
          <a:p>
            <a:pPr>
              <a:defRPr/>
            </a:pPr>
            <a:fld id="{BF5A98A3-4BB7-498B-95CD-5FB65F5D75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3479960"/>
      </p:ext>
    </p:extLst>
  </p:cSld>
  <p:clrMap bg1="lt1" tx1="dk1" bg2="lt2" tx2="dk2" accent1="accent1" accent2="accent2" accent3="accent3" accent4="accent4" accent5="accent5" accent6="accent6" hlink="hlink" folHlink="folHlink"/>
  <p:sldLayoutIdLst>
    <p:sldLayoutId id="2147483701" r:id="rId1"/>
    <p:sldLayoutId id="2147483702" r:id="rId2"/>
  </p:sldLayoutIdLst>
  <p:transition advClick="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6.wmf"/><Relationship Id="rId7" Type="http://schemas.openxmlformats.org/officeDocument/2006/relationships/image" Target="../media/image18.wmf"/><Relationship Id="rId2"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oleObject" Target="../embeddings/oleObject5.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27.emf"/><Relationship Id="rId7" Type="http://schemas.openxmlformats.org/officeDocument/2006/relationships/image" Target="../media/image29.emf"/><Relationship Id="rId2" Type="http://schemas.openxmlformats.org/officeDocument/2006/relationships/oleObject" Target="../embeddings/oleObject8.bin"/><Relationship Id="rId1" Type="http://schemas.openxmlformats.org/officeDocument/2006/relationships/slideLayout" Target="../slideLayouts/slideLayout12.xml"/><Relationship Id="rId6" Type="http://schemas.openxmlformats.org/officeDocument/2006/relationships/oleObject" Target="../embeddings/oleObject10.bin"/><Relationship Id="rId5" Type="http://schemas.openxmlformats.org/officeDocument/2006/relationships/image" Target="../media/image28.emf"/><Relationship Id="rId4" Type="http://schemas.openxmlformats.org/officeDocument/2006/relationships/oleObject" Target="../embeddings/oleObject9.bin"/><Relationship Id="rId9"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31.xml"/><Relationship Id="rId4" Type="http://schemas.openxmlformats.org/officeDocument/2006/relationships/image" Target="../media/image33.wmf"/></Relationships>
</file>

<file path=ppt/slides/_rels/slide2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0.wmf"/><Relationship Id="rId5" Type="http://schemas.openxmlformats.org/officeDocument/2006/relationships/oleObject" Target="../embeddings/oleObject13.bin"/><Relationship Id="rId4" Type="http://schemas.openxmlformats.org/officeDocument/2006/relationships/image" Target="../media/image18.wmf"/><Relationship Id="rId9" Type="http://schemas.openxmlformats.org/officeDocument/2006/relationships/image" Target="../media/image32.wmf"/></Relationships>
</file>

<file path=ppt/slides/_rels/slide2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20.wmf"/><Relationship Id="rId5" Type="http://schemas.openxmlformats.org/officeDocument/2006/relationships/oleObject" Target="../embeddings/oleObject16.bin"/><Relationship Id="rId10" Type="http://schemas.openxmlformats.org/officeDocument/2006/relationships/image" Target="../media/image32.wmf"/><Relationship Id="rId4" Type="http://schemas.openxmlformats.org/officeDocument/2006/relationships/image" Target="../media/image18.wmf"/><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5E225-CCC1-AFFD-249A-3D7DE638DE43}"/>
              </a:ext>
            </a:extLst>
          </p:cNvPr>
          <p:cNvSpPr>
            <a:spLocks noGrp="1"/>
          </p:cNvSpPr>
          <p:nvPr>
            <p:ph type="title"/>
          </p:nvPr>
        </p:nvSpPr>
        <p:spPr>
          <a:xfrm>
            <a:off x="838200" y="72113"/>
            <a:ext cx="10515600" cy="1014053"/>
          </a:xfrm>
        </p:spPr>
        <p:txBody>
          <a:bodyPr/>
          <a:lstStyle/>
          <a:p>
            <a:r>
              <a:rPr lang="en-US" dirty="0"/>
              <a:t>Sequence Specific Fragment Ion Types</a:t>
            </a:r>
          </a:p>
        </p:txBody>
      </p:sp>
      <p:pic>
        <p:nvPicPr>
          <p:cNvPr id="8" name="Picture 7">
            <a:extLst>
              <a:ext uri="{FF2B5EF4-FFF2-40B4-BE49-F238E27FC236}">
                <a16:creationId xmlns:a16="http://schemas.microsoft.com/office/drawing/2014/main" id="{C1E5B1C3-9B9E-6BAA-C924-0E2087B3F81E}"/>
              </a:ext>
            </a:extLst>
          </p:cNvPr>
          <p:cNvPicPr>
            <a:picLocks noChangeAspect="1"/>
          </p:cNvPicPr>
          <p:nvPr/>
        </p:nvPicPr>
        <p:blipFill>
          <a:blip r:embed="rId2"/>
          <a:stretch>
            <a:fillRect/>
          </a:stretch>
        </p:blipFill>
        <p:spPr>
          <a:xfrm>
            <a:off x="2186912" y="1086166"/>
            <a:ext cx="7693386" cy="5432268"/>
          </a:xfrm>
          <a:prstGeom prst="rect">
            <a:avLst/>
          </a:prstGeom>
        </p:spPr>
      </p:pic>
    </p:spTree>
    <p:extLst>
      <p:ext uri="{BB962C8B-B14F-4D97-AF65-F5344CB8AC3E}">
        <p14:creationId xmlns:p14="http://schemas.microsoft.com/office/powerpoint/2010/main" val="431965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DF1CDEC2-263E-893B-E8D1-93B3AA798CF2}"/>
              </a:ext>
            </a:extLst>
          </p:cNvPr>
          <p:cNvPicPr>
            <a:picLocks noChangeAspect="1"/>
          </p:cNvPicPr>
          <p:nvPr/>
        </p:nvPicPr>
        <p:blipFill>
          <a:blip r:embed="rId2"/>
          <a:stretch>
            <a:fillRect/>
          </a:stretch>
        </p:blipFill>
        <p:spPr>
          <a:xfrm>
            <a:off x="770782" y="1866682"/>
            <a:ext cx="10650436" cy="3124636"/>
          </a:xfrm>
          <a:prstGeom prst="rect">
            <a:avLst/>
          </a:prstGeom>
        </p:spPr>
      </p:pic>
    </p:spTree>
    <p:extLst>
      <p:ext uri="{BB962C8B-B14F-4D97-AF65-F5344CB8AC3E}">
        <p14:creationId xmlns:p14="http://schemas.microsoft.com/office/powerpoint/2010/main" val="1720663233"/>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5" name="Picture 4">
            <a:extLst>
              <a:ext uri="{FF2B5EF4-FFF2-40B4-BE49-F238E27FC236}">
                <a16:creationId xmlns:a16="http://schemas.microsoft.com/office/drawing/2014/main" id="{FC96FE72-AA47-D621-545C-2805EEABF201}"/>
              </a:ext>
            </a:extLst>
          </p:cNvPr>
          <p:cNvPicPr>
            <a:picLocks noChangeAspect="1"/>
          </p:cNvPicPr>
          <p:nvPr/>
        </p:nvPicPr>
        <p:blipFill>
          <a:blip r:embed="rId2"/>
          <a:stretch>
            <a:fillRect/>
          </a:stretch>
        </p:blipFill>
        <p:spPr>
          <a:xfrm>
            <a:off x="729974" y="1434997"/>
            <a:ext cx="10732052" cy="3988005"/>
          </a:xfrm>
          <a:prstGeom prst="rect">
            <a:avLst/>
          </a:prstGeom>
        </p:spPr>
      </p:pic>
    </p:spTree>
    <p:extLst>
      <p:ext uri="{BB962C8B-B14F-4D97-AF65-F5344CB8AC3E}">
        <p14:creationId xmlns:p14="http://schemas.microsoft.com/office/powerpoint/2010/main" val="3335183272"/>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2F1C-7EEA-47DF-A45D-8DA31193CD88}"/>
              </a:ext>
            </a:extLst>
          </p:cNvPr>
          <p:cNvSpPr>
            <a:spLocks noGrp="1"/>
          </p:cNvSpPr>
          <p:nvPr>
            <p:ph type="title"/>
          </p:nvPr>
        </p:nvSpPr>
        <p:spPr>
          <a:xfrm>
            <a:off x="609600" y="0"/>
            <a:ext cx="10972800" cy="1010387"/>
          </a:xfrm>
        </p:spPr>
        <p:txBody>
          <a:bodyPr/>
          <a:lstStyle/>
          <a:p>
            <a:r>
              <a:rPr lang="en-US" dirty="0"/>
              <a:t>Another Example</a:t>
            </a:r>
          </a:p>
        </p:txBody>
      </p:sp>
      <p:pic>
        <p:nvPicPr>
          <p:cNvPr id="4" name="Picture 3">
            <a:extLst>
              <a:ext uri="{FF2B5EF4-FFF2-40B4-BE49-F238E27FC236}">
                <a16:creationId xmlns:a16="http://schemas.microsoft.com/office/drawing/2014/main" id="{18756AC3-3009-122F-F1DF-850A9C93747B}"/>
              </a:ext>
            </a:extLst>
          </p:cNvPr>
          <p:cNvPicPr>
            <a:picLocks noChangeAspect="1"/>
          </p:cNvPicPr>
          <p:nvPr/>
        </p:nvPicPr>
        <p:blipFill>
          <a:blip r:embed="rId2"/>
          <a:stretch>
            <a:fillRect/>
          </a:stretch>
        </p:blipFill>
        <p:spPr>
          <a:xfrm>
            <a:off x="714098" y="1454048"/>
            <a:ext cx="10763803" cy="3949903"/>
          </a:xfrm>
          <a:prstGeom prst="rect">
            <a:avLst/>
          </a:prstGeom>
        </p:spPr>
      </p:pic>
    </p:spTree>
    <p:extLst>
      <p:ext uri="{BB962C8B-B14F-4D97-AF65-F5344CB8AC3E}">
        <p14:creationId xmlns:p14="http://schemas.microsoft.com/office/powerpoint/2010/main" val="125237469"/>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20931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62B12-4120-B104-AF47-79967C93EE41}"/>
              </a:ext>
            </a:extLst>
          </p:cNvPr>
          <p:cNvSpPr>
            <a:spLocks noGrp="1"/>
          </p:cNvSpPr>
          <p:nvPr>
            <p:ph type="title"/>
          </p:nvPr>
        </p:nvSpPr>
        <p:spPr>
          <a:xfrm>
            <a:off x="515297" y="1"/>
            <a:ext cx="11609344" cy="944712"/>
          </a:xfrm>
        </p:spPr>
        <p:txBody>
          <a:bodyPr>
            <a:normAutofit/>
          </a:bodyPr>
          <a:lstStyle/>
          <a:p>
            <a:r>
              <a:rPr lang="en-US" dirty="0"/>
              <a:t>B and Y ions provide complementary information</a:t>
            </a:r>
          </a:p>
        </p:txBody>
      </p:sp>
      <p:pic>
        <p:nvPicPr>
          <p:cNvPr id="5" name="Picture 4">
            <a:extLst>
              <a:ext uri="{FF2B5EF4-FFF2-40B4-BE49-F238E27FC236}">
                <a16:creationId xmlns:a16="http://schemas.microsoft.com/office/drawing/2014/main" id="{6D637729-4018-CE19-9EB1-94DFB963CB1D}"/>
              </a:ext>
            </a:extLst>
          </p:cNvPr>
          <p:cNvPicPr>
            <a:picLocks noChangeAspect="1"/>
          </p:cNvPicPr>
          <p:nvPr/>
        </p:nvPicPr>
        <p:blipFill>
          <a:blip r:embed="rId2"/>
          <a:stretch>
            <a:fillRect/>
          </a:stretch>
        </p:blipFill>
        <p:spPr>
          <a:xfrm>
            <a:off x="2039456" y="889142"/>
            <a:ext cx="8464502" cy="5776886"/>
          </a:xfrm>
          <a:prstGeom prst="rect">
            <a:avLst/>
          </a:prstGeom>
        </p:spPr>
      </p:pic>
    </p:spTree>
    <p:extLst>
      <p:ext uri="{BB962C8B-B14F-4D97-AF65-F5344CB8AC3E}">
        <p14:creationId xmlns:p14="http://schemas.microsoft.com/office/powerpoint/2010/main" val="70769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717762D3-7F80-3066-F817-BAF083F226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
            <a:ext cx="8915400" cy="625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Text Box 5">
            <a:extLst>
              <a:ext uri="{FF2B5EF4-FFF2-40B4-BE49-F238E27FC236}">
                <a16:creationId xmlns:a16="http://schemas.microsoft.com/office/drawing/2014/main" id="{48D2C537-323F-0A1D-FFE3-9AE74CB6EC63}"/>
              </a:ext>
            </a:extLst>
          </p:cNvPr>
          <p:cNvSpPr txBox="1">
            <a:spLocks noChangeArrowheads="1"/>
          </p:cNvSpPr>
          <p:nvPr/>
        </p:nvSpPr>
        <p:spPr bwMode="auto">
          <a:xfrm>
            <a:off x="4953001" y="152400"/>
            <a:ext cx="2233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778.6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D93E5EEC-7509-A28B-87A7-0BE571997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33338"/>
            <a:ext cx="9512300" cy="6924676"/>
          </a:xfrm>
          <a:prstGeom prst="rect">
            <a:avLst/>
          </a:prstGeom>
          <a:noFill/>
          <a:extLst>
            <a:ext uri="{909E8E84-426E-40DD-AFC4-6F175D3DCCD1}">
              <a14:hiddenFill xmlns:a14="http://schemas.microsoft.com/office/drawing/2010/main">
                <a:solidFill>
                  <a:srgbClr val="FFFFFF"/>
                </a:solidFill>
              </a14:hiddenFill>
            </a:ext>
          </a:extLst>
        </p:spPr>
      </p:pic>
      <p:sp>
        <p:nvSpPr>
          <p:cNvPr id="4101" name="Text Box 5">
            <a:extLst>
              <a:ext uri="{FF2B5EF4-FFF2-40B4-BE49-F238E27FC236}">
                <a16:creationId xmlns:a16="http://schemas.microsoft.com/office/drawing/2014/main" id="{44805B9B-6824-D1E4-1CA7-0EDBA9286661}"/>
              </a:ext>
            </a:extLst>
          </p:cNvPr>
          <p:cNvSpPr txBox="1">
            <a:spLocks noChangeArrowheads="1"/>
          </p:cNvSpPr>
          <p:nvPr/>
        </p:nvSpPr>
        <p:spPr bwMode="auto">
          <a:xfrm>
            <a:off x="5029201" y="152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[M+H]</a:t>
            </a:r>
            <a:r>
              <a:rPr lang="en-US" altLang="en-US" sz="2400" baseline="30000"/>
              <a:t>+</a:t>
            </a:r>
            <a:r>
              <a:rPr lang="en-US" altLang="en-US" sz="2400"/>
              <a:t> = 1295.0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algn="ctr"/>
              <a:endParaRPr lang="en-US" sz="4400" dirty="0">
                <a:solidFill>
                  <a:schemeClr val="bg2"/>
                </a:solidFill>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sp>
        <p:nvSpPr>
          <p:cNvPr id="365575" name="Rectangle 7"/>
          <p:cNvSpPr>
            <a:spLocks noGrp="1" noChangeArrowheads="1"/>
          </p:cNvSpPr>
          <p:nvPr>
            <p:ph type="title"/>
          </p:nvPr>
        </p:nvSpPr>
        <p:spPr/>
        <p:txBody>
          <a:bodyPr/>
          <a:lstStyle/>
          <a:p>
            <a:r>
              <a:rPr lang="en-US" sz="3600" dirty="0"/>
              <a:t>Shotgun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algn="ctr">
              <a:spcBef>
                <a:spcPct val="50000"/>
              </a:spcBef>
            </a:pPr>
            <a:r>
              <a:rPr lang="en-US" sz="1600" b="1" dirty="0">
                <a:solidFill>
                  <a:schemeClr val="tx2"/>
                </a:solidFill>
                <a:latin typeface="Times New Roman" pitchFamily="18" charset="0"/>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endParaRPr lang="en-US"/>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endParaRPr lang="en-US"/>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endParaRPr lang="en-US"/>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endParaRPr lang="en-US"/>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endParaRPr lang="en-US"/>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endParaRPr lang="en-US"/>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endParaRPr lang="en-US"/>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endParaRPr lang="en-US"/>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endParaRPr lang="en-US"/>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algn="ctr">
                <a:spcBef>
                  <a:spcPct val="50000"/>
                </a:spcBef>
              </a:pPr>
              <a:r>
                <a:rPr lang="en-US" sz="1600" b="1" dirty="0">
                  <a:latin typeface="Times New Roman" pitchFamily="18" charset="0"/>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algn="ctr">
                <a:spcBef>
                  <a:spcPct val="50000"/>
                </a:spcBef>
              </a:pPr>
              <a:r>
                <a:rPr lang="en-US" sz="1600" b="1" dirty="0">
                  <a:solidFill>
                    <a:schemeClr val="tx2"/>
                  </a:solidFill>
                  <a:latin typeface="Times New Roman" pitchFamily="18" charset="0"/>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endParaRPr lang="en-US"/>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endParaRPr lang="en-US"/>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endParaRPr lang="en-US"/>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endParaRPr lang="en-US"/>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endParaRPr lang="en-US"/>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endParaRPr lang="en-US"/>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endParaRPr lang="en-US"/>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endParaRPr lang="en-US"/>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endParaRPr lang="en-US"/>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endParaRPr lang="en-US"/>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endParaRPr lang="en-US"/>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endParaRPr lang="en-US"/>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endParaRPr lang="en-US"/>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endParaRPr lang="en-US"/>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endParaRPr lang="en-US"/>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endParaRPr lang="en-US"/>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endParaRPr lang="en-US"/>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endParaRPr lang="en-US"/>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endParaRPr lang="en-US"/>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endParaRPr lang="en-US"/>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algn="ctr">
                <a:spcBef>
                  <a:spcPct val="50000"/>
                </a:spcBef>
              </a:pPr>
              <a:r>
                <a:rPr lang="en-US">
                  <a:solidFill>
                    <a:srgbClr val="003366"/>
                  </a:solidFill>
                  <a:latin typeface="Times New Roman" pitchFamily="18" charset="0"/>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endParaRPr lang="en-US"/>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algn="ctr">
                <a:spcBef>
                  <a:spcPct val="50000"/>
                </a:spcBef>
              </a:pPr>
              <a:r>
                <a:rPr lang="en-US">
                  <a:latin typeface="Times New Roman" pitchFamily="18" charset="0"/>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r>
                <a:rPr lang="en-US" sz="1400" dirty="0">
                  <a:solidFill>
                    <a:schemeClr val="bg1"/>
                  </a:solidFill>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r>
                  <a:rPr lang="en-US" dirty="0">
                    <a:solidFill>
                      <a:schemeClr val="bg1"/>
                    </a:solidFill>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r>
                <a:rPr lang="en-US" sz="1400" dirty="0">
                  <a:solidFill>
                    <a:schemeClr val="bg1"/>
                  </a:solidFill>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r>
                  <a:rPr lang="en-US" dirty="0">
                    <a:solidFill>
                      <a:schemeClr val="bg1"/>
                    </a:solidFill>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r>
                <a:rPr lang="en-US" sz="1400" dirty="0">
                  <a:solidFill>
                    <a:schemeClr val="bg1"/>
                  </a:solidFill>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r>
                  <a:rPr lang="en-US" dirty="0">
                    <a:solidFill>
                      <a:schemeClr val="bg1"/>
                    </a:solidFill>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1820863" y="266700"/>
            <a:ext cx="8743950" cy="1143000"/>
          </a:xfrm>
          <a:prstGeom prst="rect">
            <a:avLst/>
          </a:prstGeom>
          <a:noFill/>
          <a:ln w="9525">
            <a:noFill/>
            <a:miter lim="800000"/>
            <a:headEnd/>
            <a:tailEnd/>
          </a:ln>
          <a:effectLst/>
        </p:spPr>
        <p:txBody>
          <a:bodyPr lIns="91340" tIns="45671" rIns="91340" bIns="45671" anchor="ctr"/>
          <a:lstStyle/>
          <a:p>
            <a:pPr algn="ctr"/>
            <a:r>
              <a:rPr lang="en-US" sz="4400" dirty="0">
                <a:solidFill>
                  <a:schemeClr val="tx2"/>
                </a:solidFill>
                <a:latin typeface="Times New Roman" pitchFamily="18" charset="0"/>
              </a:rPr>
              <a:t>Data Dependant Acquisition</a:t>
            </a:r>
          </a:p>
        </p:txBody>
      </p:sp>
      <p:sp>
        <p:nvSpPr>
          <p:cNvPr id="537603" name="AutoShape 3"/>
          <p:cNvSpPr>
            <a:spLocks noChangeArrowheads="1"/>
          </p:cNvSpPr>
          <p:nvPr/>
        </p:nvSpPr>
        <p:spPr bwMode="auto">
          <a:xfrm>
            <a:off x="4202114" y="1971675"/>
            <a:ext cx="2952750" cy="19240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Intensity &gt;</a:t>
            </a:r>
            <a:br>
              <a:rPr lang="en-US" b="1" dirty="0">
                <a:solidFill>
                  <a:schemeClr val="tx2"/>
                </a:solidFill>
              </a:rPr>
            </a:br>
            <a:r>
              <a:rPr lang="en-US" b="1" dirty="0">
                <a:solidFill>
                  <a:schemeClr val="tx2"/>
                </a:solidFill>
              </a:rPr>
              <a:t>Threshold</a:t>
            </a:r>
            <a:endParaRPr lang="en-US" dirty="0">
              <a:solidFill>
                <a:schemeClr val="tx2"/>
              </a:solidFill>
            </a:endParaRPr>
          </a:p>
        </p:txBody>
      </p:sp>
      <p:sp>
        <p:nvSpPr>
          <p:cNvPr id="537604" name="AutoShape 4"/>
          <p:cNvSpPr>
            <a:spLocks noChangeArrowheads="1"/>
          </p:cNvSpPr>
          <p:nvPr/>
        </p:nvSpPr>
        <p:spPr bwMode="auto">
          <a:xfrm>
            <a:off x="1600200" y="2419350"/>
            <a:ext cx="21145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Full Scan</a:t>
            </a:r>
            <a:br>
              <a:rPr lang="en-US" b="1" dirty="0">
                <a:solidFill>
                  <a:srgbClr val="CC9900"/>
                </a:solidFill>
              </a:rPr>
            </a:br>
            <a:r>
              <a:rPr lang="en-US" b="1" dirty="0">
                <a:solidFill>
                  <a:srgbClr val="CC9900"/>
                </a:solidFill>
              </a:rPr>
              <a:t>400-2000 m/z</a:t>
            </a:r>
          </a:p>
        </p:txBody>
      </p:sp>
      <p:sp>
        <p:nvSpPr>
          <p:cNvPr id="537605" name="AutoShape 5"/>
          <p:cNvSpPr>
            <a:spLocks noChangeArrowheads="1"/>
          </p:cNvSpPr>
          <p:nvPr/>
        </p:nvSpPr>
        <p:spPr bwMode="auto">
          <a:xfrm>
            <a:off x="4487864"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Isolate m/z and</a:t>
            </a:r>
            <a:br>
              <a:rPr lang="en-US" b="1" dirty="0">
                <a:solidFill>
                  <a:srgbClr val="CC9900"/>
                </a:solidFill>
              </a:rPr>
            </a:br>
            <a:r>
              <a:rPr lang="en-US" b="1" dirty="0">
                <a:solidFill>
                  <a:srgbClr val="CC9900"/>
                </a:solidFill>
              </a:rPr>
              <a:t>Acquire MS/MS</a:t>
            </a:r>
          </a:p>
        </p:txBody>
      </p:sp>
      <p:sp>
        <p:nvSpPr>
          <p:cNvPr id="537606" name="AutoShape 6"/>
          <p:cNvSpPr>
            <a:spLocks noChangeArrowheads="1"/>
          </p:cNvSpPr>
          <p:nvPr/>
        </p:nvSpPr>
        <p:spPr bwMode="auto">
          <a:xfrm>
            <a:off x="7924800" y="4686300"/>
            <a:ext cx="2381250" cy="1028700"/>
          </a:xfrm>
          <a:prstGeom prst="flowChartProcess">
            <a:avLst/>
          </a:prstGeom>
          <a:noFill/>
          <a:ln w="38100">
            <a:solidFill>
              <a:srgbClr val="CC9900"/>
            </a:solidFill>
            <a:miter lim="800000"/>
            <a:headEnd/>
            <a:tailEnd/>
          </a:ln>
          <a:effectLst/>
        </p:spPr>
        <p:txBody>
          <a:bodyPr wrap="none" lIns="91340" tIns="45671" rIns="91340" bIns="45671" anchor="ctr"/>
          <a:lstStyle/>
          <a:p>
            <a:pPr algn="ctr" eaLnBrk="0" hangingPunct="0"/>
            <a:r>
              <a:rPr lang="en-US" b="1" dirty="0">
                <a:solidFill>
                  <a:srgbClr val="CC9900"/>
                </a:solidFill>
              </a:rPr>
              <a:t>Add Mass to</a:t>
            </a:r>
            <a:br>
              <a:rPr lang="en-US" b="1" dirty="0">
                <a:solidFill>
                  <a:srgbClr val="CC9900"/>
                </a:solidFill>
              </a:rPr>
            </a:br>
            <a:r>
              <a:rPr lang="en-US" b="1" dirty="0">
                <a:solidFill>
                  <a:srgbClr val="CC9900"/>
                </a:solidFill>
              </a:rPr>
              <a:t>Mass List</a:t>
            </a:r>
          </a:p>
        </p:txBody>
      </p:sp>
      <p:sp>
        <p:nvSpPr>
          <p:cNvPr id="537607" name="AutoShape 7"/>
          <p:cNvSpPr>
            <a:spLocks noChangeArrowheads="1"/>
          </p:cNvSpPr>
          <p:nvPr/>
        </p:nvSpPr>
        <p:spPr bwMode="auto">
          <a:xfrm>
            <a:off x="7639050" y="1952625"/>
            <a:ext cx="2952750" cy="1962150"/>
          </a:xfrm>
          <a:prstGeom prst="flowChartDecision">
            <a:avLst/>
          </a:prstGeom>
          <a:noFill/>
          <a:ln w="38100">
            <a:solidFill>
              <a:schemeClr val="tx2"/>
            </a:solidFill>
            <a:miter lim="800000"/>
            <a:headEnd/>
            <a:tailEnd/>
          </a:ln>
          <a:effectLst/>
        </p:spPr>
        <p:txBody>
          <a:bodyPr wrap="none" lIns="91340" tIns="45671" rIns="91340" bIns="45671" anchor="ctr"/>
          <a:lstStyle/>
          <a:p>
            <a:pPr algn="ctr" eaLnBrk="0" hangingPunct="0"/>
            <a:r>
              <a:rPr lang="en-US" b="1" dirty="0">
                <a:solidFill>
                  <a:schemeClr val="tx2"/>
                </a:solidFill>
              </a:rPr>
              <a:t>Is Ion</a:t>
            </a:r>
            <a:br>
              <a:rPr lang="en-US" b="1" dirty="0">
                <a:solidFill>
                  <a:schemeClr val="tx2"/>
                </a:solidFill>
              </a:rPr>
            </a:br>
            <a:r>
              <a:rPr lang="en-US" b="1" dirty="0">
                <a:solidFill>
                  <a:schemeClr val="tx2"/>
                </a:solidFill>
              </a:rPr>
              <a:t>Present In</a:t>
            </a:r>
            <a:br>
              <a:rPr lang="en-US" b="1" dirty="0">
                <a:solidFill>
                  <a:schemeClr val="tx2"/>
                </a:solidFill>
              </a:rPr>
            </a:br>
            <a:r>
              <a:rPr lang="en-US" b="1" dirty="0">
                <a:solidFill>
                  <a:schemeClr val="tx2"/>
                </a:solidFill>
              </a:rPr>
              <a:t>Mass List</a:t>
            </a:r>
            <a:endParaRPr lang="en-US" dirty="0">
              <a:solidFill>
                <a:schemeClr val="tx2"/>
              </a:solidFill>
            </a:endParaRPr>
          </a:p>
        </p:txBody>
      </p:sp>
      <p:cxnSp>
        <p:nvCxnSpPr>
          <p:cNvPr id="537608" name="AutoShape 8"/>
          <p:cNvCxnSpPr>
            <a:cxnSpLocks noChangeShapeType="1"/>
            <a:stCxn id="537603" idx="3"/>
            <a:endCxn id="537607" idx="1"/>
          </p:cNvCxnSpPr>
          <p:nvPr/>
        </p:nvCxnSpPr>
        <p:spPr bwMode="auto">
          <a:xfrm>
            <a:off x="7173935" y="2933700"/>
            <a:ext cx="446087" cy="0"/>
          </a:xfrm>
          <a:prstGeom prst="straightConnector1">
            <a:avLst/>
          </a:prstGeom>
          <a:noFill/>
          <a:ln w="38100">
            <a:solidFill>
              <a:schemeClr val="tx1"/>
            </a:solidFill>
            <a:round/>
            <a:headEnd/>
            <a:tailEnd type="arrow" w="med" len="med"/>
          </a:ln>
          <a:effectLst/>
        </p:spPr>
      </p:cxnSp>
      <p:cxnSp>
        <p:nvCxnSpPr>
          <p:cNvPr id="537609" name="AutoShape 9"/>
          <p:cNvCxnSpPr>
            <a:cxnSpLocks noChangeShapeType="1"/>
            <a:stCxn id="537607" idx="2"/>
            <a:endCxn id="537606" idx="0"/>
          </p:cNvCxnSpPr>
          <p:nvPr/>
        </p:nvCxnSpPr>
        <p:spPr bwMode="auto">
          <a:xfrm>
            <a:off x="9115425" y="3933847"/>
            <a:ext cx="0" cy="733425"/>
          </a:xfrm>
          <a:prstGeom prst="straightConnector1">
            <a:avLst/>
          </a:prstGeom>
          <a:noFill/>
          <a:ln w="38100">
            <a:solidFill>
              <a:schemeClr val="tx1"/>
            </a:solidFill>
            <a:round/>
            <a:headEnd/>
            <a:tailEnd type="arrow" w="med" len="med"/>
          </a:ln>
          <a:effectLst/>
        </p:spPr>
      </p:cxnSp>
      <p:cxnSp>
        <p:nvCxnSpPr>
          <p:cNvPr id="537610" name="AutoShape 10"/>
          <p:cNvCxnSpPr>
            <a:cxnSpLocks noChangeShapeType="1"/>
            <a:stCxn id="537606" idx="1"/>
            <a:endCxn id="537605" idx="3"/>
          </p:cNvCxnSpPr>
          <p:nvPr/>
        </p:nvCxnSpPr>
        <p:spPr bwMode="auto">
          <a:xfrm flipH="1">
            <a:off x="6888185" y="5200650"/>
            <a:ext cx="1017587" cy="0"/>
          </a:xfrm>
          <a:prstGeom prst="straightConnector1">
            <a:avLst/>
          </a:prstGeom>
          <a:noFill/>
          <a:ln w="38100">
            <a:solidFill>
              <a:schemeClr val="tx1"/>
            </a:solidFill>
            <a:round/>
            <a:headEnd/>
            <a:tailEnd type="arrow" w="med" len="med"/>
          </a:ln>
          <a:effectLst/>
        </p:spPr>
      </p:cxnSp>
      <p:cxnSp>
        <p:nvCxnSpPr>
          <p:cNvPr id="537611" name="AutoShape 11"/>
          <p:cNvCxnSpPr>
            <a:cxnSpLocks noChangeShapeType="1"/>
            <a:stCxn id="537605" idx="1"/>
            <a:endCxn id="537604" idx="2"/>
          </p:cNvCxnSpPr>
          <p:nvPr/>
        </p:nvCxnSpPr>
        <p:spPr bwMode="auto">
          <a:xfrm rot="10800000">
            <a:off x="2657475" y="3467100"/>
            <a:ext cx="1811338" cy="1733550"/>
          </a:xfrm>
          <a:prstGeom prst="bentConnector2">
            <a:avLst/>
          </a:prstGeom>
          <a:noFill/>
          <a:ln w="38100">
            <a:solidFill>
              <a:schemeClr val="tx1"/>
            </a:solidFill>
            <a:miter lim="800000"/>
            <a:headEnd/>
            <a:tailEnd type="arrow" w="med" len="med"/>
          </a:ln>
          <a:effectLst/>
        </p:spPr>
      </p:cxnSp>
      <p:cxnSp>
        <p:nvCxnSpPr>
          <p:cNvPr id="537612" name="AutoShape 12"/>
          <p:cNvCxnSpPr>
            <a:cxnSpLocks noChangeShapeType="1"/>
            <a:stCxn id="537603" idx="0"/>
            <a:endCxn id="537604" idx="0"/>
          </p:cNvCxnSpPr>
          <p:nvPr/>
        </p:nvCxnSpPr>
        <p:spPr bwMode="auto">
          <a:xfrm rot="16200000" flipH="1" flipV="1">
            <a:off x="3944166" y="665957"/>
            <a:ext cx="447675" cy="3021013"/>
          </a:xfrm>
          <a:prstGeom prst="bentConnector3">
            <a:avLst>
              <a:gd name="adj1" fmla="val -46810"/>
            </a:avLst>
          </a:prstGeom>
          <a:noFill/>
          <a:ln w="38100">
            <a:solidFill>
              <a:schemeClr val="tx1"/>
            </a:solidFill>
            <a:miter lim="800000"/>
            <a:headEnd/>
            <a:tailEnd type="arrow" w="med" len="med"/>
          </a:ln>
          <a:effectLst/>
        </p:spPr>
      </p:cxnSp>
      <p:cxnSp>
        <p:nvCxnSpPr>
          <p:cNvPr id="537613" name="AutoShape 13"/>
          <p:cNvCxnSpPr>
            <a:cxnSpLocks noChangeShapeType="1"/>
            <a:stCxn id="537604" idx="3"/>
            <a:endCxn id="537603" idx="1"/>
          </p:cNvCxnSpPr>
          <p:nvPr/>
        </p:nvCxnSpPr>
        <p:spPr bwMode="auto">
          <a:xfrm>
            <a:off x="3733801" y="2933700"/>
            <a:ext cx="449263" cy="0"/>
          </a:xfrm>
          <a:prstGeom prst="straightConnector1">
            <a:avLst/>
          </a:prstGeom>
          <a:noFill/>
          <a:ln w="38100">
            <a:solidFill>
              <a:schemeClr val="tx1"/>
            </a:solidFill>
            <a:round/>
            <a:headEnd/>
            <a:tailEnd type="arrow" w="med" len="med"/>
          </a:ln>
          <a:effectLst/>
        </p:spPr>
      </p:cxnSp>
      <p:grpSp>
        <p:nvGrpSpPr>
          <p:cNvPr id="537614" name="Group 14"/>
          <p:cNvGrpSpPr>
            <a:grpSpLocks/>
          </p:cNvGrpSpPr>
          <p:nvPr/>
        </p:nvGrpSpPr>
        <p:grpSpPr bwMode="auto">
          <a:xfrm>
            <a:off x="1981200" y="1352550"/>
            <a:ext cx="7124700" cy="1047750"/>
            <a:chOff x="732" y="972"/>
            <a:chExt cx="4488" cy="660"/>
          </a:xfrm>
        </p:grpSpPr>
        <p:sp>
          <p:nvSpPr>
            <p:cNvPr id="537615" name="Line 15"/>
            <p:cNvSpPr>
              <a:spLocks noChangeShapeType="1"/>
            </p:cNvSpPr>
            <p:nvPr/>
          </p:nvSpPr>
          <p:spPr bwMode="auto">
            <a:xfrm flipH="1" flipV="1">
              <a:off x="5220" y="972"/>
              <a:ext cx="0" cy="372"/>
            </a:xfrm>
            <a:prstGeom prst="line">
              <a:avLst/>
            </a:prstGeom>
            <a:noFill/>
            <a:ln w="38100">
              <a:solidFill>
                <a:schemeClr val="tx1"/>
              </a:solidFill>
              <a:round/>
              <a:headEnd/>
              <a:tailEnd/>
            </a:ln>
            <a:effectLst/>
          </p:spPr>
          <p:txBody>
            <a:bodyPr wrap="none" anchor="ctr"/>
            <a:lstStyle/>
            <a:p>
              <a:endParaRPr lang="en-US"/>
            </a:p>
          </p:txBody>
        </p:sp>
        <p:sp>
          <p:nvSpPr>
            <p:cNvPr id="537616" name="Line 16"/>
            <p:cNvSpPr>
              <a:spLocks noChangeShapeType="1"/>
            </p:cNvSpPr>
            <p:nvPr/>
          </p:nvSpPr>
          <p:spPr bwMode="auto">
            <a:xfrm flipH="1" flipV="1">
              <a:off x="732" y="972"/>
              <a:ext cx="4488" cy="0"/>
            </a:xfrm>
            <a:prstGeom prst="line">
              <a:avLst/>
            </a:prstGeom>
            <a:noFill/>
            <a:ln w="38100">
              <a:solidFill>
                <a:schemeClr val="tx1"/>
              </a:solidFill>
              <a:round/>
              <a:headEnd/>
              <a:tailEnd/>
            </a:ln>
            <a:effectLst/>
          </p:spPr>
          <p:txBody>
            <a:bodyPr wrap="none" anchor="ctr"/>
            <a:lstStyle/>
            <a:p>
              <a:endParaRPr lang="en-US"/>
            </a:p>
          </p:txBody>
        </p:sp>
        <p:sp>
          <p:nvSpPr>
            <p:cNvPr id="537617" name="Line 17"/>
            <p:cNvSpPr>
              <a:spLocks noChangeShapeType="1"/>
            </p:cNvSpPr>
            <p:nvPr/>
          </p:nvSpPr>
          <p:spPr bwMode="auto">
            <a:xfrm>
              <a:off x="732" y="972"/>
              <a:ext cx="0" cy="660"/>
            </a:xfrm>
            <a:prstGeom prst="line">
              <a:avLst/>
            </a:prstGeom>
            <a:noFill/>
            <a:ln w="38100">
              <a:solidFill>
                <a:schemeClr val="tx1"/>
              </a:solidFill>
              <a:round/>
              <a:headEnd/>
              <a:tailEnd type="arrow" w="med" len="med"/>
            </a:ln>
            <a:effectLst/>
          </p:spPr>
          <p:txBody>
            <a:bodyPr wrap="none" anchor="ctr"/>
            <a:lstStyle/>
            <a:p>
              <a:endParaRPr lang="en-US"/>
            </a:p>
          </p:txBody>
        </p:sp>
      </p:grpSp>
      <p:sp>
        <p:nvSpPr>
          <p:cNvPr id="537618" name="Text Box 18"/>
          <p:cNvSpPr txBox="1">
            <a:spLocks noChangeArrowheads="1"/>
          </p:cNvSpPr>
          <p:nvPr/>
        </p:nvSpPr>
        <p:spPr bwMode="auto">
          <a:xfrm>
            <a:off x="5715000" y="1581171"/>
            <a:ext cx="9906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19" name="Text Box 19"/>
          <p:cNvSpPr txBox="1">
            <a:spLocks noChangeArrowheads="1"/>
          </p:cNvSpPr>
          <p:nvPr/>
        </p:nvSpPr>
        <p:spPr bwMode="auto">
          <a:xfrm>
            <a:off x="9144000" y="4000521"/>
            <a:ext cx="9144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No</a:t>
            </a:r>
          </a:p>
        </p:txBody>
      </p:sp>
      <p:sp>
        <p:nvSpPr>
          <p:cNvPr id="537620" name="Text Box 20"/>
          <p:cNvSpPr txBox="1">
            <a:spLocks noChangeArrowheads="1"/>
          </p:cNvSpPr>
          <p:nvPr/>
        </p:nvSpPr>
        <p:spPr bwMode="auto">
          <a:xfrm>
            <a:off x="6991351" y="2400321"/>
            <a:ext cx="113665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1" name="Text Box 21"/>
          <p:cNvSpPr txBox="1">
            <a:spLocks noChangeArrowheads="1"/>
          </p:cNvSpPr>
          <p:nvPr/>
        </p:nvSpPr>
        <p:spPr bwMode="auto">
          <a:xfrm>
            <a:off x="9067800" y="1447821"/>
            <a:ext cx="1193800" cy="460221"/>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b="1" dirty="0"/>
              <a:t>Yes</a:t>
            </a:r>
          </a:p>
        </p:txBody>
      </p:sp>
      <p:sp>
        <p:nvSpPr>
          <p:cNvPr id="537622" name="Text Box 22"/>
          <p:cNvSpPr txBox="1">
            <a:spLocks noChangeArrowheads="1"/>
          </p:cNvSpPr>
          <p:nvPr/>
        </p:nvSpPr>
        <p:spPr bwMode="auto">
          <a:xfrm>
            <a:off x="2171700" y="5715003"/>
            <a:ext cx="7524750" cy="1015564"/>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t>Yates </a:t>
            </a:r>
            <a:r>
              <a:rPr lang="en-US" sz="2400" i="1" dirty="0"/>
              <a:t>et al.</a:t>
            </a:r>
            <a:r>
              <a:rPr lang="en-US" sz="2400" dirty="0"/>
              <a:t> Anal </a:t>
            </a:r>
            <a:r>
              <a:rPr lang="en-US" sz="2400" dirty="0" err="1"/>
              <a:t>Chem</a:t>
            </a:r>
            <a:r>
              <a:rPr lang="en-US" sz="2400" dirty="0"/>
              <a:t>, 67, 1426 (1995)</a:t>
            </a:r>
          </a:p>
          <a:p>
            <a:pPr algn="ctr" eaLnBrk="0" hangingPunct="0">
              <a:spcBef>
                <a:spcPct val="50000"/>
              </a:spcBef>
            </a:pPr>
            <a:r>
              <a:rPr lang="en-US" sz="2400" dirty="0"/>
              <a:t>Stahl </a:t>
            </a:r>
            <a:r>
              <a:rPr lang="en-US" sz="2400" i="1" dirty="0"/>
              <a:t>et al.</a:t>
            </a:r>
            <a:r>
              <a:rPr lang="en-US" sz="2400" dirty="0"/>
              <a:t> JASMS, 7, 532 (1996)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p:nvPr>
        </p:nvSpPr>
        <p:spPr>
          <a:xfrm>
            <a:off x="2209800" y="304800"/>
            <a:ext cx="7696200" cy="838200"/>
          </a:xfrm>
        </p:spPr>
        <p:txBody>
          <a:bodyPr>
            <a:normAutofit fontScale="90000"/>
          </a:bodyPr>
          <a:lstStyle/>
          <a:p>
            <a:pPr eaLnBrk="1" hangingPunct="1"/>
            <a:r>
              <a:rPr lang="en-US" sz="3200">
                <a:latin typeface="Calibri" pitchFamily="34" charset="0"/>
              </a:rPr>
              <a:t>Can we perform this experiment without the separation of proteins?</a:t>
            </a:r>
          </a:p>
        </p:txBody>
      </p:sp>
      <p:pic>
        <p:nvPicPr>
          <p:cNvPr id="52227" name="Picture 5"/>
          <p:cNvPicPr>
            <a:picLocks noChangeAspect="1" noChangeArrowheads="1"/>
          </p:cNvPicPr>
          <p:nvPr/>
        </p:nvPicPr>
        <p:blipFill>
          <a:blip r:embed="rId2" cstate="print"/>
          <a:srcRect/>
          <a:stretch>
            <a:fillRect/>
          </a:stretch>
        </p:blipFill>
        <p:spPr bwMode="auto">
          <a:xfrm>
            <a:off x="1981201" y="3581400"/>
            <a:ext cx="500063" cy="304800"/>
          </a:xfrm>
          <a:prstGeom prst="rect">
            <a:avLst/>
          </a:prstGeom>
          <a:noFill/>
          <a:ln w="9525">
            <a:noFill/>
            <a:miter lim="800000"/>
            <a:headEnd/>
            <a:tailEnd/>
          </a:ln>
        </p:spPr>
      </p:pic>
      <p:grpSp>
        <p:nvGrpSpPr>
          <p:cNvPr id="2" name="Group 166"/>
          <p:cNvGrpSpPr>
            <a:grpSpLocks/>
          </p:cNvGrpSpPr>
          <p:nvPr/>
        </p:nvGrpSpPr>
        <p:grpSpPr bwMode="auto">
          <a:xfrm>
            <a:off x="4495800" y="1944688"/>
            <a:ext cx="2667000" cy="442912"/>
            <a:chOff x="1872" y="1225"/>
            <a:chExt cx="1680" cy="279"/>
          </a:xfrm>
        </p:grpSpPr>
        <p:sp>
          <p:nvSpPr>
            <p:cNvPr id="52379" name="Line 13"/>
            <p:cNvSpPr>
              <a:spLocks noChangeShapeType="1"/>
            </p:cNvSpPr>
            <p:nvPr/>
          </p:nvSpPr>
          <p:spPr bwMode="auto">
            <a:xfrm>
              <a:off x="1920" y="1504"/>
              <a:ext cx="1632"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80" name="Text Box 14"/>
            <p:cNvSpPr txBox="1">
              <a:spLocks noChangeArrowheads="1"/>
            </p:cNvSpPr>
            <p:nvPr/>
          </p:nvSpPr>
          <p:spPr bwMode="auto">
            <a:xfrm>
              <a:off x="1872" y="1225"/>
              <a:ext cx="1632" cy="231"/>
            </a:xfrm>
            <a:prstGeom prst="rect">
              <a:avLst/>
            </a:prstGeom>
            <a:noFill/>
            <a:ln w="9525">
              <a:noFill/>
              <a:miter lim="800000"/>
              <a:headEnd/>
              <a:tailEnd/>
            </a:ln>
          </p:spPr>
          <p:txBody>
            <a:bodyPr>
              <a:spAutoFit/>
            </a:bodyPr>
            <a:lstStyle/>
            <a:p>
              <a:pPr algn="ctr"/>
              <a:r>
                <a:rPr lang="en-US">
                  <a:solidFill>
                    <a:srgbClr val="000000"/>
                  </a:solidFill>
                  <a:cs typeface="Arial" charset="0"/>
                </a:rPr>
                <a:t>Extract Protein Mixture</a:t>
              </a:r>
            </a:p>
          </p:txBody>
        </p:sp>
      </p:grpSp>
      <p:grpSp>
        <p:nvGrpSpPr>
          <p:cNvPr id="3" name="Group 168"/>
          <p:cNvGrpSpPr>
            <a:grpSpLocks/>
          </p:cNvGrpSpPr>
          <p:nvPr/>
        </p:nvGrpSpPr>
        <p:grpSpPr bwMode="auto">
          <a:xfrm>
            <a:off x="8305800" y="3276600"/>
            <a:ext cx="1600200" cy="1371600"/>
            <a:chOff x="4272" y="2064"/>
            <a:chExt cx="1008" cy="864"/>
          </a:xfrm>
        </p:grpSpPr>
        <p:sp>
          <p:nvSpPr>
            <p:cNvPr id="52377" name="Line 15"/>
            <p:cNvSpPr>
              <a:spLocks noChangeShapeType="1"/>
            </p:cNvSpPr>
            <p:nvPr/>
          </p:nvSpPr>
          <p:spPr bwMode="auto">
            <a:xfrm>
              <a:off x="4272" y="2064"/>
              <a:ext cx="0" cy="864"/>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78" name="Text Box 16"/>
            <p:cNvSpPr txBox="1">
              <a:spLocks noChangeArrowheads="1"/>
            </p:cNvSpPr>
            <p:nvPr/>
          </p:nvSpPr>
          <p:spPr bwMode="auto">
            <a:xfrm>
              <a:off x="4320" y="2304"/>
              <a:ext cx="960" cy="231"/>
            </a:xfrm>
            <a:prstGeom prst="rect">
              <a:avLst/>
            </a:prstGeom>
            <a:noFill/>
            <a:ln w="9525">
              <a:noFill/>
              <a:miter lim="800000"/>
              <a:headEnd/>
              <a:tailEnd/>
            </a:ln>
          </p:spPr>
          <p:txBody>
            <a:bodyPr>
              <a:spAutoFit/>
            </a:bodyPr>
            <a:lstStyle/>
            <a:p>
              <a:pPr algn="ctr"/>
              <a:r>
                <a:rPr lang="en-US">
                  <a:solidFill>
                    <a:srgbClr val="000000"/>
                  </a:solidFill>
                  <a:cs typeface="Arial" charset="0"/>
                </a:rPr>
                <a:t>Denature</a:t>
              </a:r>
            </a:p>
          </p:txBody>
        </p:sp>
      </p:grpSp>
      <p:grpSp>
        <p:nvGrpSpPr>
          <p:cNvPr id="4" name="Group 169"/>
          <p:cNvGrpSpPr>
            <a:grpSpLocks/>
          </p:cNvGrpSpPr>
          <p:nvPr/>
        </p:nvGrpSpPr>
        <p:grpSpPr bwMode="auto">
          <a:xfrm>
            <a:off x="7391400" y="4800600"/>
            <a:ext cx="2362200" cy="1328738"/>
            <a:chOff x="3696" y="3024"/>
            <a:chExt cx="1488" cy="837"/>
          </a:xfrm>
        </p:grpSpPr>
        <p:sp>
          <p:nvSpPr>
            <p:cNvPr id="52364" name="Freeform 29"/>
            <p:cNvSpPr>
              <a:spLocks/>
            </p:cNvSpPr>
            <p:nvPr/>
          </p:nvSpPr>
          <p:spPr bwMode="auto">
            <a:xfrm>
              <a:off x="3888" y="3024"/>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5" name="Freeform 30"/>
            <p:cNvSpPr>
              <a:spLocks/>
            </p:cNvSpPr>
            <p:nvPr/>
          </p:nvSpPr>
          <p:spPr bwMode="auto">
            <a:xfrm>
              <a:off x="3936" y="3229"/>
              <a:ext cx="960" cy="238"/>
            </a:xfrm>
            <a:custGeom>
              <a:avLst/>
              <a:gdLst>
                <a:gd name="T0" fmla="*/ 0 w 960"/>
                <a:gd name="T1" fmla="*/ 171 h 238"/>
                <a:gd name="T2" fmla="*/ 115 w 960"/>
                <a:gd name="T3" fmla="*/ 157 h 238"/>
                <a:gd name="T4" fmla="*/ 297 w 960"/>
                <a:gd name="T5" fmla="*/ 230 h 238"/>
                <a:gd name="T6" fmla="*/ 478 w 960"/>
                <a:gd name="T7" fmla="*/ 107 h 238"/>
                <a:gd name="T8" fmla="*/ 709 w 960"/>
                <a:gd name="T9" fmla="*/ 3 h 238"/>
                <a:gd name="T10" fmla="*/ 960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6" name="Freeform 31"/>
            <p:cNvSpPr>
              <a:spLocks/>
            </p:cNvSpPr>
            <p:nvPr/>
          </p:nvSpPr>
          <p:spPr bwMode="auto">
            <a:xfrm>
              <a:off x="3696" y="3536"/>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7" name="Freeform 32"/>
            <p:cNvSpPr>
              <a:spLocks/>
            </p:cNvSpPr>
            <p:nvPr/>
          </p:nvSpPr>
          <p:spPr bwMode="auto">
            <a:xfrm flipV="1">
              <a:off x="4224" y="3728"/>
              <a:ext cx="960" cy="120"/>
            </a:xfrm>
            <a:custGeom>
              <a:avLst/>
              <a:gdLst>
                <a:gd name="T0" fmla="*/ 0 w 960"/>
                <a:gd name="T1" fmla="*/ 104 h 120"/>
                <a:gd name="T2" fmla="*/ 144 w 960"/>
                <a:gd name="T3" fmla="*/ 56 h 120"/>
                <a:gd name="T4" fmla="*/ 288 w 960"/>
                <a:gd name="T5" fmla="*/ 104 h 120"/>
                <a:gd name="T6" fmla="*/ 528 w 960"/>
                <a:gd name="T7" fmla="*/ 104 h 120"/>
                <a:gd name="T8" fmla="*/ 672 w 960"/>
                <a:gd name="T9" fmla="*/ 8 h 120"/>
                <a:gd name="T10" fmla="*/ 960 w 960"/>
                <a:gd name="T11" fmla="*/ 56 h 120"/>
                <a:gd name="T12" fmla="*/ 0 60000 65536"/>
                <a:gd name="T13" fmla="*/ 0 60000 65536"/>
                <a:gd name="T14" fmla="*/ 0 60000 65536"/>
                <a:gd name="T15" fmla="*/ 0 60000 65536"/>
                <a:gd name="T16" fmla="*/ 0 60000 65536"/>
                <a:gd name="T17" fmla="*/ 0 60000 65536"/>
                <a:gd name="T18" fmla="*/ 0 w 960"/>
                <a:gd name="T19" fmla="*/ 0 h 120"/>
                <a:gd name="T20" fmla="*/ 960 w 960"/>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960" h="120">
                  <a:moveTo>
                    <a:pt x="0" y="104"/>
                  </a:moveTo>
                  <a:cubicBezTo>
                    <a:pt x="48" y="80"/>
                    <a:pt x="96" y="56"/>
                    <a:pt x="144" y="56"/>
                  </a:cubicBezTo>
                  <a:cubicBezTo>
                    <a:pt x="192" y="56"/>
                    <a:pt x="224" y="96"/>
                    <a:pt x="288" y="104"/>
                  </a:cubicBezTo>
                  <a:cubicBezTo>
                    <a:pt x="352" y="112"/>
                    <a:pt x="464" y="120"/>
                    <a:pt x="528" y="104"/>
                  </a:cubicBezTo>
                  <a:cubicBezTo>
                    <a:pt x="592" y="88"/>
                    <a:pt x="600" y="16"/>
                    <a:pt x="672" y="8"/>
                  </a:cubicBezTo>
                  <a:cubicBezTo>
                    <a:pt x="744" y="0"/>
                    <a:pt x="852" y="28"/>
                    <a:pt x="960" y="56"/>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68" name="Freeform 33"/>
            <p:cNvSpPr>
              <a:spLocks/>
            </p:cNvSpPr>
            <p:nvPr/>
          </p:nvSpPr>
          <p:spPr bwMode="auto">
            <a:xfrm>
              <a:off x="3792" y="3174"/>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9" name="Freeform 34"/>
            <p:cNvSpPr>
              <a:spLocks/>
            </p:cNvSpPr>
            <p:nvPr/>
          </p:nvSpPr>
          <p:spPr bwMode="auto">
            <a:xfrm flipV="1">
              <a:off x="3958" y="3416"/>
              <a:ext cx="554" cy="115"/>
            </a:xfrm>
            <a:custGeom>
              <a:avLst/>
              <a:gdLst>
                <a:gd name="T0" fmla="*/ 0 w 554"/>
                <a:gd name="T1" fmla="*/ 106 h 115"/>
                <a:gd name="T2" fmla="*/ 94 w 554"/>
                <a:gd name="T3" fmla="*/ 58 h 115"/>
                <a:gd name="T4" fmla="*/ 187 w 554"/>
                <a:gd name="T5" fmla="*/ 106 h 115"/>
                <a:gd name="T6" fmla="*/ 255 w 554"/>
                <a:gd name="T7" fmla="*/ 4 h 115"/>
                <a:gd name="T8" fmla="*/ 382 w 554"/>
                <a:gd name="T9" fmla="*/ 81 h 115"/>
                <a:gd name="T10" fmla="*/ 554 w 554"/>
                <a:gd name="T11" fmla="*/ 13 h 115"/>
                <a:gd name="T12" fmla="*/ 0 60000 65536"/>
                <a:gd name="T13" fmla="*/ 0 60000 65536"/>
                <a:gd name="T14" fmla="*/ 0 60000 65536"/>
                <a:gd name="T15" fmla="*/ 0 60000 65536"/>
                <a:gd name="T16" fmla="*/ 0 60000 65536"/>
                <a:gd name="T17" fmla="*/ 0 60000 65536"/>
                <a:gd name="T18" fmla="*/ 0 w 554"/>
                <a:gd name="T19" fmla="*/ 0 h 115"/>
                <a:gd name="T20" fmla="*/ 554 w 554"/>
                <a:gd name="T21" fmla="*/ 115 h 115"/>
              </a:gdLst>
              <a:ahLst/>
              <a:cxnLst>
                <a:cxn ang="T12">
                  <a:pos x="T0" y="T1"/>
                </a:cxn>
                <a:cxn ang="T13">
                  <a:pos x="T2" y="T3"/>
                </a:cxn>
                <a:cxn ang="T14">
                  <a:pos x="T4" y="T5"/>
                </a:cxn>
                <a:cxn ang="T15">
                  <a:pos x="T6" y="T7"/>
                </a:cxn>
                <a:cxn ang="T16">
                  <a:pos x="T8" y="T9"/>
                </a:cxn>
                <a:cxn ang="T17">
                  <a:pos x="T10" y="T11"/>
                </a:cxn>
              </a:cxnLst>
              <a:rect l="T18" t="T19" r="T20" b="T21"/>
              <a:pathLst>
                <a:path w="554" h="115">
                  <a:moveTo>
                    <a:pt x="0" y="106"/>
                  </a:moveTo>
                  <a:cubicBezTo>
                    <a:pt x="31" y="82"/>
                    <a:pt x="62" y="58"/>
                    <a:pt x="94" y="58"/>
                  </a:cubicBezTo>
                  <a:cubicBezTo>
                    <a:pt x="125" y="58"/>
                    <a:pt x="160" y="115"/>
                    <a:pt x="187" y="106"/>
                  </a:cubicBezTo>
                  <a:cubicBezTo>
                    <a:pt x="214" y="97"/>
                    <a:pt x="223" y="8"/>
                    <a:pt x="255" y="4"/>
                  </a:cubicBezTo>
                  <a:cubicBezTo>
                    <a:pt x="287" y="0"/>
                    <a:pt x="332" y="80"/>
                    <a:pt x="382" y="81"/>
                  </a:cubicBezTo>
                  <a:cubicBezTo>
                    <a:pt x="432" y="82"/>
                    <a:pt x="518" y="27"/>
                    <a:pt x="554" y="1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0" name="Freeform 35"/>
            <p:cNvSpPr>
              <a:spLocks/>
            </p:cNvSpPr>
            <p:nvPr/>
          </p:nvSpPr>
          <p:spPr bwMode="auto">
            <a:xfrm>
              <a:off x="4198" y="3282"/>
              <a:ext cx="554" cy="108"/>
            </a:xfrm>
            <a:custGeom>
              <a:avLst/>
              <a:gdLst>
                <a:gd name="T0" fmla="*/ 0 w 554"/>
                <a:gd name="T1" fmla="*/ 0 h 108"/>
                <a:gd name="T2" fmla="*/ 94 w 554"/>
                <a:gd name="T3" fmla="*/ 48 h 108"/>
                <a:gd name="T4" fmla="*/ 175 w 554"/>
                <a:gd name="T5" fmla="*/ 59 h 108"/>
                <a:gd name="T6" fmla="*/ 255 w 554"/>
                <a:gd name="T7" fmla="*/ 102 h 108"/>
                <a:gd name="T8" fmla="*/ 382 w 554"/>
                <a:gd name="T9" fmla="*/ 25 h 108"/>
                <a:gd name="T10" fmla="*/ 554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71" name="Freeform 36"/>
            <p:cNvSpPr>
              <a:spLocks/>
            </p:cNvSpPr>
            <p:nvPr/>
          </p:nvSpPr>
          <p:spPr bwMode="auto">
            <a:xfrm flipV="1">
              <a:off x="3984" y="3368"/>
              <a:ext cx="1152" cy="238"/>
            </a:xfrm>
            <a:custGeom>
              <a:avLst/>
              <a:gdLst>
                <a:gd name="T0" fmla="*/ 0 w 960"/>
                <a:gd name="T1" fmla="*/ 171 h 238"/>
                <a:gd name="T2" fmla="*/ 138 w 960"/>
                <a:gd name="T3" fmla="*/ 157 h 238"/>
                <a:gd name="T4" fmla="*/ 356 w 960"/>
                <a:gd name="T5" fmla="*/ 230 h 238"/>
                <a:gd name="T6" fmla="*/ 574 w 960"/>
                <a:gd name="T7" fmla="*/ 107 h 238"/>
                <a:gd name="T8" fmla="*/ 851 w 960"/>
                <a:gd name="T9" fmla="*/ 3 h 238"/>
                <a:gd name="T10" fmla="*/ 1152 w 960"/>
                <a:gd name="T11" fmla="*/ 123 h 238"/>
                <a:gd name="T12" fmla="*/ 0 60000 65536"/>
                <a:gd name="T13" fmla="*/ 0 60000 65536"/>
                <a:gd name="T14" fmla="*/ 0 60000 65536"/>
                <a:gd name="T15" fmla="*/ 0 60000 65536"/>
                <a:gd name="T16" fmla="*/ 0 60000 65536"/>
                <a:gd name="T17" fmla="*/ 0 60000 65536"/>
                <a:gd name="T18" fmla="*/ 0 w 960"/>
                <a:gd name="T19" fmla="*/ 0 h 238"/>
                <a:gd name="T20" fmla="*/ 960 w 960"/>
                <a:gd name="T21" fmla="*/ 238 h 238"/>
              </a:gdLst>
              <a:ahLst/>
              <a:cxnLst>
                <a:cxn ang="T12">
                  <a:pos x="T0" y="T1"/>
                </a:cxn>
                <a:cxn ang="T13">
                  <a:pos x="T2" y="T3"/>
                </a:cxn>
                <a:cxn ang="T14">
                  <a:pos x="T4" y="T5"/>
                </a:cxn>
                <a:cxn ang="T15">
                  <a:pos x="T6" y="T7"/>
                </a:cxn>
                <a:cxn ang="T16">
                  <a:pos x="T8" y="T9"/>
                </a:cxn>
                <a:cxn ang="T17">
                  <a:pos x="T10" y="T11"/>
                </a:cxn>
              </a:cxnLst>
              <a:rect l="T18" t="T19" r="T20" b="T21"/>
              <a:pathLst>
                <a:path w="960" h="238">
                  <a:moveTo>
                    <a:pt x="0" y="171"/>
                  </a:moveTo>
                  <a:cubicBezTo>
                    <a:pt x="19" y="169"/>
                    <a:pt x="66" y="147"/>
                    <a:pt x="115" y="157"/>
                  </a:cubicBezTo>
                  <a:cubicBezTo>
                    <a:pt x="164" y="167"/>
                    <a:pt x="237" y="238"/>
                    <a:pt x="297" y="230"/>
                  </a:cubicBezTo>
                  <a:cubicBezTo>
                    <a:pt x="357" y="222"/>
                    <a:pt x="409" y="145"/>
                    <a:pt x="478" y="107"/>
                  </a:cubicBezTo>
                  <a:cubicBezTo>
                    <a:pt x="547" y="69"/>
                    <a:pt x="629" y="0"/>
                    <a:pt x="709" y="3"/>
                  </a:cubicBezTo>
                  <a:cubicBezTo>
                    <a:pt x="789" y="6"/>
                    <a:pt x="908" y="98"/>
                    <a:pt x="960" y="123"/>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2" name="Freeform 37"/>
            <p:cNvSpPr>
              <a:spLocks/>
            </p:cNvSpPr>
            <p:nvPr/>
          </p:nvSpPr>
          <p:spPr bwMode="auto">
            <a:xfrm>
              <a:off x="3792" y="3659"/>
              <a:ext cx="1239" cy="202"/>
            </a:xfrm>
            <a:custGeom>
              <a:avLst/>
              <a:gdLst>
                <a:gd name="T0" fmla="*/ 0 w 1239"/>
                <a:gd name="T1" fmla="*/ 16 h 202"/>
                <a:gd name="T2" fmla="*/ 138 w 1239"/>
                <a:gd name="T3" fmla="*/ 30 h 202"/>
                <a:gd name="T4" fmla="*/ 196 w 1239"/>
                <a:gd name="T5" fmla="*/ 194 h 202"/>
                <a:gd name="T6" fmla="*/ 574 w 1239"/>
                <a:gd name="T7" fmla="*/ 80 h 202"/>
                <a:gd name="T8" fmla="*/ 908 w 1239"/>
                <a:gd name="T9" fmla="*/ 49 h 202"/>
                <a:gd name="T10" fmla="*/ 1239 w 1239"/>
                <a:gd name="T11" fmla="*/ 185 h 202"/>
                <a:gd name="T12" fmla="*/ 0 60000 65536"/>
                <a:gd name="T13" fmla="*/ 0 60000 65536"/>
                <a:gd name="T14" fmla="*/ 0 60000 65536"/>
                <a:gd name="T15" fmla="*/ 0 60000 65536"/>
                <a:gd name="T16" fmla="*/ 0 60000 65536"/>
                <a:gd name="T17" fmla="*/ 0 60000 65536"/>
                <a:gd name="T18" fmla="*/ 0 w 1239"/>
                <a:gd name="T19" fmla="*/ 0 h 202"/>
                <a:gd name="T20" fmla="*/ 1239 w 1239"/>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239" h="202">
                  <a:moveTo>
                    <a:pt x="0" y="16"/>
                  </a:moveTo>
                  <a:cubicBezTo>
                    <a:pt x="23" y="18"/>
                    <a:pt x="105" y="0"/>
                    <a:pt x="138" y="30"/>
                  </a:cubicBezTo>
                  <a:cubicBezTo>
                    <a:pt x="171" y="60"/>
                    <a:pt x="123" y="186"/>
                    <a:pt x="196" y="194"/>
                  </a:cubicBezTo>
                  <a:cubicBezTo>
                    <a:pt x="269" y="202"/>
                    <a:pt x="456" y="104"/>
                    <a:pt x="574" y="80"/>
                  </a:cubicBezTo>
                  <a:cubicBezTo>
                    <a:pt x="692" y="56"/>
                    <a:pt x="797" y="32"/>
                    <a:pt x="908" y="49"/>
                  </a:cubicBezTo>
                  <a:cubicBezTo>
                    <a:pt x="1019" y="66"/>
                    <a:pt x="1170" y="157"/>
                    <a:pt x="1239" y="185"/>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73" name="Freeform 39"/>
            <p:cNvSpPr>
              <a:spLocks/>
            </p:cNvSpPr>
            <p:nvPr/>
          </p:nvSpPr>
          <p:spPr bwMode="auto">
            <a:xfrm>
              <a:off x="4368" y="312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4" name="Freeform 40"/>
            <p:cNvSpPr>
              <a:spLocks/>
            </p:cNvSpPr>
            <p:nvPr/>
          </p:nvSpPr>
          <p:spPr bwMode="auto">
            <a:xfrm>
              <a:off x="3792" y="3512"/>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5" name="Freeform 41"/>
            <p:cNvSpPr>
              <a:spLocks/>
            </p:cNvSpPr>
            <p:nvPr/>
          </p:nvSpPr>
          <p:spPr bwMode="auto">
            <a:xfrm rot="-5400000">
              <a:off x="4560" y="3416"/>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76" name="Freeform 42"/>
            <p:cNvSpPr>
              <a:spLocks/>
            </p:cNvSpPr>
            <p:nvPr/>
          </p:nvSpPr>
          <p:spPr bwMode="auto">
            <a:xfrm rot="-9137784">
              <a:off x="4062" y="3338"/>
              <a:ext cx="432" cy="108"/>
            </a:xfrm>
            <a:custGeom>
              <a:avLst/>
              <a:gdLst>
                <a:gd name="T0" fmla="*/ 0 w 554"/>
                <a:gd name="T1" fmla="*/ 0 h 108"/>
                <a:gd name="T2" fmla="*/ 73 w 554"/>
                <a:gd name="T3" fmla="*/ 48 h 108"/>
                <a:gd name="T4" fmla="*/ 136 w 554"/>
                <a:gd name="T5" fmla="*/ 59 h 108"/>
                <a:gd name="T6" fmla="*/ 199 w 554"/>
                <a:gd name="T7" fmla="*/ 102 h 108"/>
                <a:gd name="T8" fmla="*/ 298 w 554"/>
                <a:gd name="T9" fmla="*/ 25 h 108"/>
                <a:gd name="T10" fmla="*/ 432 w 554"/>
                <a:gd name="T11" fmla="*/ 93 h 108"/>
                <a:gd name="T12" fmla="*/ 0 60000 65536"/>
                <a:gd name="T13" fmla="*/ 0 60000 65536"/>
                <a:gd name="T14" fmla="*/ 0 60000 65536"/>
                <a:gd name="T15" fmla="*/ 0 60000 65536"/>
                <a:gd name="T16" fmla="*/ 0 60000 65536"/>
                <a:gd name="T17" fmla="*/ 0 60000 65536"/>
                <a:gd name="T18" fmla="*/ 0 w 554"/>
                <a:gd name="T19" fmla="*/ 0 h 108"/>
                <a:gd name="T20" fmla="*/ 554 w 554"/>
                <a:gd name="T21" fmla="*/ 108 h 108"/>
              </a:gdLst>
              <a:ahLst/>
              <a:cxnLst>
                <a:cxn ang="T12">
                  <a:pos x="T0" y="T1"/>
                </a:cxn>
                <a:cxn ang="T13">
                  <a:pos x="T2" y="T3"/>
                </a:cxn>
                <a:cxn ang="T14">
                  <a:pos x="T4" y="T5"/>
                </a:cxn>
                <a:cxn ang="T15">
                  <a:pos x="T6" y="T7"/>
                </a:cxn>
                <a:cxn ang="T16">
                  <a:pos x="T8" y="T9"/>
                </a:cxn>
                <a:cxn ang="T17">
                  <a:pos x="T10" y="T11"/>
                </a:cxn>
              </a:cxnLst>
              <a:rect l="T18" t="T19" r="T20" b="T21"/>
              <a:pathLst>
                <a:path w="554" h="108">
                  <a:moveTo>
                    <a:pt x="0" y="0"/>
                  </a:moveTo>
                  <a:cubicBezTo>
                    <a:pt x="31" y="24"/>
                    <a:pt x="65" y="38"/>
                    <a:pt x="94" y="48"/>
                  </a:cubicBezTo>
                  <a:cubicBezTo>
                    <a:pt x="123" y="58"/>
                    <a:pt x="148" y="50"/>
                    <a:pt x="175" y="59"/>
                  </a:cubicBezTo>
                  <a:cubicBezTo>
                    <a:pt x="202" y="68"/>
                    <a:pt x="220" y="108"/>
                    <a:pt x="255" y="102"/>
                  </a:cubicBezTo>
                  <a:cubicBezTo>
                    <a:pt x="290" y="96"/>
                    <a:pt x="332" y="26"/>
                    <a:pt x="382" y="25"/>
                  </a:cubicBezTo>
                  <a:cubicBezTo>
                    <a:pt x="432" y="24"/>
                    <a:pt x="518" y="79"/>
                    <a:pt x="554" y="93"/>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5" name="Group 170"/>
          <p:cNvGrpSpPr>
            <a:grpSpLocks/>
          </p:cNvGrpSpPr>
          <p:nvPr/>
        </p:nvGrpSpPr>
        <p:grpSpPr bwMode="auto">
          <a:xfrm>
            <a:off x="4267200" y="4967288"/>
            <a:ext cx="3124200" cy="442912"/>
            <a:chOff x="1728" y="3129"/>
            <a:chExt cx="1968" cy="279"/>
          </a:xfrm>
        </p:grpSpPr>
        <p:sp>
          <p:nvSpPr>
            <p:cNvPr id="52362" name="Line 43"/>
            <p:cNvSpPr>
              <a:spLocks noChangeShapeType="1"/>
            </p:cNvSpPr>
            <p:nvPr/>
          </p:nvSpPr>
          <p:spPr bwMode="auto">
            <a:xfrm flipH="1">
              <a:off x="1728" y="3408"/>
              <a:ext cx="1920" cy="0"/>
            </a:xfrm>
            <a:prstGeom prst="line">
              <a:avLst/>
            </a:prstGeom>
            <a:noFill/>
            <a:ln w="76200">
              <a:solidFill>
                <a:schemeClr val="tx1"/>
              </a:solidFill>
              <a:round/>
              <a:headEnd/>
              <a:tailEnd type="triangle" w="med" len="med"/>
            </a:ln>
          </p:spPr>
          <p:txBody>
            <a:bodyPr/>
            <a:lstStyle/>
            <a:p>
              <a:endParaRPr lang="en-US">
                <a:solidFill>
                  <a:srgbClr val="000000"/>
                </a:solidFill>
                <a:cs typeface="Arial" charset="0"/>
              </a:endParaRPr>
            </a:p>
          </p:txBody>
        </p:sp>
        <p:sp>
          <p:nvSpPr>
            <p:cNvPr id="52363" name="Text Box 44"/>
            <p:cNvSpPr txBox="1">
              <a:spLocks noChangeArrowheads="1"/>
            </p:cNvSpPr>
            <p:nvPr/>
          </p:nvSpPr>
          <p:spPr bwMode="auto">
            <a:xfrm>
              <a:off x="1824" y="3129"/>
              <a:ext cx="1872" cy="231"/>
            </a:xfrm>
            <a:prstGeom prst="rect">
              <a:avLst/>
            </a:prstGeom>
            <a:noFill/>
            <a:ln w="9525">
              <a:noFill/>
              <a:miter lim="800000"/>
              <a:headEnd/>
              <a:tailEnd/>
            </a:ln>
          </p:spPr>
          <p:txBody>
            <a:bodyPr>
              <a:spAutoFit/>
            </a:bodyPr>
            <a:lstStyle/>
            <a:p>
              <a:pPr algn="ctr"/>
              <a:r>
                <a:rPr lang="en-US">
                  <a:solidFill>
                    <a:srgbClr val="000000"/>
                  </a:solidFill>
                  <a:cs typeface="Arial" charset="0"/>
                </a:rPr>
                <a:t>Digest into Small Pieces</a:t>
              </a:r>
            </a:p>
          </p:txBody>
        </p:sp>
      </p:grpSp>
      <p:grpSp>
        <p:nvGrpSpPr>
          <p:cNvPr id="6" name="Group 180"/>
          <p:cNvGrpSpPr>
            <a:grpSpLocks/>
          </p:cNvGrpSpPr>
          <p:nvPr/>
        </p:nvGrpSpPr>
        <p:grpSpPr bwMode="auto">
          <a:xfrm>
            <a:off x="1981200" y="4800601"/>
            <a:ext cx="2209800" cy="1628775"/>
            <a:chOff x="288" y="3024"/>
            <a:chExt cx="1392" cy="1026"/>
          </a:xfrm>
        </p:grpSpPr>
        <p:sp>
          <p:nvSpPr>
            <p:cNvPr id="52251" name="Freeform 46"/>
            <p:cNvSpPr>
              <a:spLocks/>
            </p:cNvSpPr>
            <p:nvPr/>
          </p:nvSpPr>
          <p:spPr bwMode="auto">
            <a:xfrm>
              <a:off x="576" y="31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2" name="Freeform 47"/>
            <p:cNvSpPr>
              <a:spLocks/>
            </p:cNvSpPr>
            <p:nvPr/>
          </p:nvSpPr>
          <p:spPr bwMode="auto">
            <a:xfrm rot="5400000">
              <a:off x="628"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3" name="Freeform 48"/>
            <p:cNvSpPr>
              <a:spLocks/>
            </p:cNvSpPr>
            <p:nvPr/>
          </p:nvSpPr>
          <p:spPr bwMode="auto">
            <a:xfrm>
              <a:off x="624" y="332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4" name="Freeform 49"/>
            <p:cNvSpPr>
              <a:spLocks/>
            </p:cNvSpPr>
            <p:nvPr/>
          </p:nvSpPr>
          <p:spPr bwMode="auto">
            <a:xfrm>
              <a:off x="528" y="344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5" name="Freeform 50"/>
            <p:cNvSpPr>
              <a:spLocks/>
            </p:cNvSpPr>
            <p:nvPr/>
          </p:nvSpPr>
          <p:spPr bwMode="auto">
            <a:xfrm>
              <a:off x="720" y="35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6" name="Freeform 51"/>
            <p:cNvSpPr>
              <a:spLocks/>
            </p:cNvSpPr>
            <p:nvPr/>
          </p:nvSpPr>
          <p:spPr bwMode="auto">
            <a:xfrm>
              <a:off x="768" y="31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7" name="Freeform 52"/>
            <p:cNvSpPr>
              <a:spLocks/>
            </p:cNvSpPr>
            <p:nvPr/>
          </p:nvSpPr>
          <p:spPr bwMode="auto">
            <a:xfrm>
              <a:off x="768" y="330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8" name="Freeform 53"/>
            <p:cNvSpPr>
              <a:spLocks/>
            </p:cNvSpPr>
            <p:nvPr/>
          </p:nvSpPr>
          <p:spPr bwMode="auto">
            <a:xfrm rot="5400000">
              <a:off x="1008"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59" name="Freeform 54"/>
            <p:cNvSpPr>
              <a:spLocks/>
            </p:cNvSpPr>
            <p:nvPr/>
          </p:nvSpPr>
          <p:spPr bwMode="auto">
            <a:xfrm rot="5400000">
              <a:off x="820" y="36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0" name="Freeform 55"/>
            <p:cNvSpPr>
              <a:spLocks/>
            </p:cNvSpPr>
            <p:nvPr/>
          </p:nvSpPr>
          <p:spPr bwMode="auto">
            <a:xfrm>
              <a:off x="912" y="35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61" name="Freeform 56"/>
            <p:cNvSpPr>
              <a:spLocks/>
            </p:cNvSpPr>
            <p:nvPr/>
          </p:nvSpPr>
          <p:spPr bwMode="auto">
            <a:xfrm>
              <a:off x="912" y="332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2" name="Freeform 57"/>
            <p:cNvSpPr>
              <a:spLocks/>
            </p:cNvSpPr>
            <p:nvPr/>
          </p:nvSpPr>
          <p:spPr bwMode="auto">
            <a:xfrm>
              <a:off x="1008" y="34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3" name="Freeform 58"/>
            <p:cNvSpPr>
              <a:spLocks/>
            </p:cNvSpPr>
            <p:nvPr/>
          </p:nvSpPr>
          <p:spPr bwMode="auto">
            <a:xfrm>
              <a:off x="960"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4" name="Freeform 59"/>
            <p:cNvSpPr>
              <a:spLocks/>
            </p:cNvSpPr>
            <p:nvPr/>
          </p:nvSpPr>
          <p:spPr bwMode="auto">
            <a:xfrm rot="5400000">
              <a:off x="960" y="367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5" name="Freeform 60"/>
            <p:cNvSpPr>
              <a:spLocks/>
            </p:cNvSpPr>
            <p:nvPr/>
          </p:nvSpPr>
          <p:spPr bwMode="auto">
            <a:xfrm>
              <a:off x="1008" y="37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66" name="Freeform 61"/>
            <p:cNvSpPr>
              <a:spLocks/>
            </p:cNvSpPr>
            <p:nvPr/>
          </p:nvSpPr>
          <p:spPr bwMode="auto">
            <a:xfrm rot="-5400000">
              <a:off x="572" y="326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7" name="Freeform 62"/>
            <p:cNvSpPr>
              <a:spLocks/>
            </p:cNvSpPr>
            <p:nvPr/>
          </p:nvSpPr>
          <p:spPr bwMode="auto">
            <a:xfrm>
              <a:off x="624"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8" name="Freeform 63"/>
            <p:cNvSpPr>
              <a:spLocks/>
            </p:cNvSpPr>
            <p:nvPr/>
          </p:nvSpPr>
          <p:spPr bwMode="auto">
            <a:xfrm>
              <a:off x="528" y="347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69" name="Freeform 66"/>
            <p:cNvSpPr>
              <a:spLocks/>
            </p:cNvSpPr>
            <p:nvPr/>
          </p:nvSpPr>
          <p:spPr bwMode="auto">
            <a:xfrm rot="5400000">
              <a:off x="743" y="31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0" name="Freeform 67"/>
            <p:cNvSpPr>
              <a:spLocks/>
            </p:cNvSpPr>
            <p:nvPr/>
          </p:nvSpPr>
          <p:spPr bwMode="auto">
            <a:xfrm rot="10800000">
              <a:off x="795"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1" name="Freeform 68"/>
            <p:cNvSpPr>
              <a:spLocks/>
            </p:cNvSpPr>
            <p:nvPr/>
          </p:nvSpPr>
          <p:spPr bwMode="auto">
            <a:xfrm rot="5400000">
              <a:off x="791" y="33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2" name="Freeform 69"/>
            <p:cNvSpPr>
              <a:spLocks/>
            </p:cNvSpPr>
            <p:nvPr/>
          </p:nvSpPr>
          <p:spPr bwMode="auto">
            <a:xfrm rot="5400000">
              <a:off x="695" y="34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3" name="Freeform 70"/>
            <p:cNvSpPr>
              <a:spLocks/>
            </p:cNvSpPr>
            <p:nvPr/>
          </p:nvSpPr>
          <p:spPr bwMode="auto">
            <a:xfrm rot="5400000">
              <a:off x="887" y="361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74" name="Freeform 72"/>
            <p:cNvSpPr>
              <a:spLocks/>
            </p:cNvSpPr>
            <p:nvPr/>
          </p:nvSpPr>
          <p:spPr bwMode="auto">
            <a:xfrm rot="5400000">
              <a:off x="935" y="33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5" name="Freeform 73"/>
            <p:cNvSpPr>
              <a:spLocks/>
            </p:cNvSpPr>
            <p:nvPr/>
          </p:nvSpPr>
          <p:spPr bwMode="auto">
            <a:xfrm rot="10800000">
              <a:off x="1175" y="35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6" name="Freeform 74"/>
            <p:cNvSpPr>
              <a:spLocks/>
            </p:cNvSpPr>
            <p:nvPr/>
          </p:nvSpPr>
          <p:spPr bwMode="auto">
            <a:xfrm rot="10800000">
              <a:off x="987" y="36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7" name="Freeform 75"/>
            <p:cNvSpPr>
              <a:spLocks/>
            </p:cNvSpPr>
            <p:nvPr/>
          </p:nvSpPr>
          <p:spPr bwMode="auto">
            <a:xfrm rot="5400000">
              <a:off x="1250" y="365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78" name="Freeform 76"/>
            <p:cNvSpPr>
              <a:spLocks/>
            </p:cNvSpPr>
            <p:nvPr/>
          </p:nvSpPr>
          <p:spPr bwMode="auto">
            <a:xfrm rot="5400000">
              <a:off x="1079" y="33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79" name="Freeform 77"/>
            <p:cNvSpPr>
              <a:spLocks/>
            </p:cNvSpPr>
            <p:nvPr/>
          </p:nvSpPr>
          <p:spPr bwMode="auto">
            <a:xfrm rot="5400000">
              <a:off x="1175" y="334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0" name="Freeform 78"/>
            <p:cNvSpPr>
              <a:spLocks/>
            </p:cNvSpPr>
            <p:nvPr/>
          </p:nvSpPr>
          <p:spPr bwMode="auto">
            <a:xfrm rot="5400000">
              <a:off x="1298"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1" name="Freeform 79"/>
            <p:cNvSpPr>
              <a:spLocks/>
            </p:cNvSpPr>
            <p:nvPr/>
          </p:nvSpPr>
          <p:spPr bwMode="auto">
            <a:xfrm rot="10800000">
              <a:off x="1298" y="36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2" name="Freeform 80"/>
            <p:cNvSpPr>
              <a:spLocks/>
            </p:cNvSpPr>
            <p:nvPr/>
          </p:nvSpPr>
          <p:spPr bwMode="auto">
            <a:xfrm rot="5400000">
              <a:off x="1346"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83" name="Freeform 81"/>
            <p:cNvSpPr>
              <a:spLocks/>
            </p:cNvSpPr>
            <p:nvPr/>
          </p:nvSpPr>
          <p:spPr bwMode="auto">
            <a:xfrm>
              <a:off x="739" y="32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4" name="Freeform 82"/>
            <p:cNvSpPr>
              <a:spLocks/>
            </p:cNvSpPr>
            <p:nvPr/>
          </p:nvSpPr>
          <p:spPr bwMode="auto">
            <a:xfrm rot="5400000">
              <a:off x="791"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5" name="Freeform 83"/>
            <p:cNvSpPr>
              <a:spLocks/>
            </p:cNvSpPr>
            <p:nvPr/>
          </p:nvSpPr>
          <p:spPr bwMode="auto">
            <a:xfrm rot="5400000">
              <a:off x="695" y="34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6" name="Freeform 84"/>
            <p:cNvSpPr>
              <a:spLocks/>
            </p:cNvSpPr>
            <p:nvPr/>
          </p:nvSpPr>
          <p:spPr bwMode="auto">
            <a:xfrm>
              <a:off x="691" y="35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7" name="Freeform 85"/>
            <p:cNvSpPr>
              <a:spLocks/>
            </p:cNvSpPr>
            <p:nvPr/>
          </p:nvSpPr>
          <p:spPr bwMode="auto">
            <a:xfrm>
              <a:off x="937" y="35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88" name="Freeform 86"/>
            <p:cNvSpPr>
              <a:spLocks/>
            </p:cNvSpPr>
            <p:nvPr/>
          </p:nvSpPr>
          <p:spPr bwMode="auto">
            <a:xfrm>
              <a:off x="1077" y="344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89" name="Freeform 87"/>
            <p:cNvSpPr>
              <a:spLocks/>
            </p:cNvSpPr>
            <p:nvPr/>
          </p:nvSpPr>
          <p:spPr bwMode="auto">
            <a:xfrm rot="5400000">
              <a:off x="1129"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0" name="Freeform 88"/>
            <p:cNvSpPr>
              <a:spLocks/>
            </p:cNvSpPr>
            <p:nvPr/>
          </p:nvSpPr>
          <p:spPr bwMode="auto">
            <a:xfrm>
              <a:off x="1296" y="365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1" name="Freeform 89"/>
            <p:cNvSpPr>
              <a:spLocks/>
            </p:cNvSpPr>
            <p:nvPr/>
          </p:nvSpPr>
          <p:spPr bwMode="auto">
            <a:xfrm>
              <a:off x="1029" y="3763"/>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2" name="Freeform 90"/>
            <p:cNvSpPr>
              <a:spLocks/>
            </p:cNvSpPr>
            <p:nvPr/>
          </p:nvSpPr>
          <p:spPr bwMode="auto">
            <a:xfrm>
              <a:off x="1392" y="38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3" name="Freeform 91"/>
            <p:cNvSpPr>
              <a:spLocks/>
            </p:cNvSpPr>
            <p:nvPr/>
          </p:nvSpPr>
          <p:spPr bwMode="auto">
            <a:xfrm>
              <a:off x="1269" y="34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4" name="Freeform 92"/>
            <p:cNvSpPr>
              <a:spLocks/>
            </p:cNvSpPr>
            <p:nvPr/>
          </p:nvSpPr>
          <p:spPr bwMode="auto">
            <a:xfrm>
              <a:off x="1440" y="362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95" name="Freeform 93"/>
            <p:cNvSpPr>
              <a:spLocks/>
            </p:cNvSpPr>
            <p:nvPr/>
          </p:nvSpPr>
          <p:spPr bwMode="auto">
            <a:xfrm rot="-5400000">
              <a:off x="1073" y="3589"/>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6" name="Freeform 94"/>
            <p:cNvSpPr>
              <a:spLocks/>
            </p:cNvSpPr>
            <p:nvPr/>
          </p:nvSpPr>
          <p:spPr bwMode="auto">
            <a:xfrm>
              <a:off x="1296"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7" name="Freeform 95"/>
            <p:cNvSpPr>
              <a:spLocks/>
            </p:cNvSpPr>
            <p:nvPr/>
          </p:nvSpPr>
          <p:spPr bwMode="auto">
            <a:xfrm>
              <a:off x="1029" y="379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98" name="Freeform 96"/>
            <p:cNvSpPr>
              <a:spLocks/>
            </p:cNvSpPr>
            <p:nvPr/>
          </p:nvSpPr>
          <p:spPr bwMode="auto">
            <a:xfrm rot="10800000">
              <a:off x="1296" y="35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99" name="Freeform 97"/>
            <p:cNvSpPr>
              <a:spLocks/>
            </p:cNvSpPr>
            <p:nvPr/>
          </p:nvSpPr>
          <p:spPr bwMode="auto">
            <a:xfrm rot="5400000">
              <a:off x="1292" y="36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0" name="Freeform 98"/>
            <p:cNvSpPr>
              <a:spLocks/>
            </p:cNvSpPr>
            <p:nvPr/>
          </p:nvSpPr>
          <p:spPr bwMode="auto">
            <a:xfrm>
              <a:off x="1240" y="35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1" name="Freeform 99"/>
            <p:cNvSpPr>
              <a:spLocks/>
            </p:cNvSpPr>
            <p:nvPr/>
          </p:nvSpPr>
          <p:spPr bwMode="auto">
            <a:xfrm rot="5400000">
              <a:off x="1292"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2" name="Freeform 100"/>
            <p:cNvSpPr>
              <a:spLocks/>
            </p:cNvSpPr>
            <p:nvPr/>
          </p:nvSpPr>
          <p:spPr bwMode="auto">
            <a:xfrm rot="5400000">
              <a:off x="1367" y="37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03" name="Freeform 102"/>
            <p:cNvSpPr>
              <a:spLocks/>
            </p:cNvSpPr>
            <p:nvPr/>
          </p:nvSpPr>
          <p:spPr bwMode="auto">
            <a:xfrm rot="10800000">
              <a:off x="576" y="34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4" name="Freeform 103"/>
            <p:cNvSpPr>
              <a:spLocks/>
            </p:cNvSpPr>
            <p:nvPr/>
          </p:nvSpPr>
          <p:spPr bwMode="auto">
            <a:xfrm rot="10800000">
              <a:off x="576" y="364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05" name="Freeform 104"/>
            <p:cNvSpPr>
              <a:spLocks/>
            </p:cNvSpPr>
            <p:nvPr/>
          </p:nvSpPr>
          <p:spPr bwMode="auto">
            <a:xfrm rot="10800000">
              <a:off x="720" y="36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06" name="Freeform 105"/>
            <p:cNvSpPr>
              <a:spLocks/>
            </p:cNvSpPr>
            <p:nvPr/>
          </p:nvSpPr>
          <p:spPr bwMode="auto">
            <a:xfrm rot="5400000">
              <a:off x="718"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7" name="Freeform 106"/>
            <p:cNvSpPr>
              <a:spLocks/>
            </p:cNvSpPr>
            <p:nvPr/>
          </p:nvSpPr>
          <p:spPr bwMode="auto">
            <a:xfrm rot="5400000">
              <a:off x="340" y="321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8" name="Freeform 107"/>
            <p:cNvSpPr>
              <a:spLocks/>
            </p:cNvSpPr>
            <p:nvPr/>
          </p:nvSpPr>
          <p:spPr bwMode="auto">
            <a:xfrm rot="10800000">
              <a:off x="392" y="33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09" name="Freeform 108"/>
            <p:cNvSpPr>
              <a:spLocks/>
            </p:cNvSpPr>
            <p:nvPr/>
          </p:nvSpPr>
          <p:spPr bwMode="auto">
            <a:xfrm rot="5400000">
              <a:off x="388" y="342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0" name="Freeform 109"/>
            <p:cNvSpPr>
              <a:spLocks/>
            </p:cNvSpPr>
            <p:nvPr/>
          </p:nvSpPr>
          <p:spPr bwMode="auto">
            <a:xfrm rot="5400000">
              <a:off x="292" y="3538"/>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1" name="Freeform 110"/>
            <p:cNvSpPr>
              <a:spLocks/>
            </p:cNvSpPr>
            <p:nvPr/>
          </p:nvSpPr>
          <p:spPr bwMode="auto">
            <a:xfrm rot="5400000">
              <a:off x="484" y="361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12" name="Freeform 111"/>
            <p:cNvSpPr>
              <a:spLocks/>
            </p:cNvSpPr>
            <p:nvPr/>
          </p:nvSpPr>
          <p:spPr bwMode="auto">
            <a:xfrm rot="5400000">
              <a:off x="532" y="325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3" name="Freeform 112"/>
            <p:cNvSpPr>
              <a:spLocks/>
            </p:cNvSpPr>
            <p:nvPr/>
          </p:nvSpPr>
          <p:spPr bwMode="auto">
            <a:xfrm rot="5400000">
              <a:off x="532" y="340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4" name="Freeform 113"/>
            <p:cNvSpPr>
              <a:spLocks/>
            </p:cNvSpPr>
            <p:nvPr/>
          </p:nvSpPr>
          <p:spPr bwMode="auto">
            <a:xfrm rot="10800000">
              <a:off x="772" y="366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5" name="Freeform 114"/>
            <p:cNvSpPr>
              <a:spLocks/>
            </p:cNvSpPr>
            <p:nvPr/>
          </p:nvSpPr>
          <p:spPr bwMode="auto">
            <a:xfrm rot="10800000">
              <a:off x="584" y="373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6" name="Freeform 115"/>
            <p:cNvSpPr>
              <a:spLocks/>
            </p:cNvSpPr>
            <p:nvPr/>
          </p:nvSpPr>
          <p:spPr bwMode="auto">
            <a:xfrm rot="5400000">
              <a:off x="676" y="36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17" name="Freeform 117"/>
            <p:cNvSpPr>
              <a:spLocks/>
            </p:cNvSpPr>
            <p:nvPr/>
          </p:nvSpPr>
          <p:spPr bwMode="auto">
            <a:xfrm rot="5400000">
              <a:off x="772" y="35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8" name="Freeform 118"/>
            <p:cNvSpPr>
              <a:spLocks/>
            </p:cNvSpPr>
            <p:nvPr/>
          </p:nvSpPr>
          <p:spPr bwMode="auto">
            <a:xfrm rot="5400000">
              <a:off x="724" y="37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19" name="Freeform 119"/>
            <p:cNvSpPr>
              <a:spLocks/>
            </p:cNvSpPr>
            <p:nvPr/>
          </p:nvSpPr>
          <p:spPr bwMode="auto">
            <a:xfrm rot="10800000">
              <a:off x="724" y="3770"/>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0" name="Freeform 120"/>
            <p:cNvSpPr>
              <a:spLocks/>
            </p:cNvSpPr>
            <p:nvPr/>
          </p:nvSpPr>
          <p:spPr bwMode="auto">
            <a:xfrm rot="5400000">
              <a:off x="772" y="38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21" name="Freeform 121"/>
            <p:cNvSpPr>
              <a:spLocks/>
            </p:cNvSpPr>
            <p:nvPr/>
          </p:nvSpPr>
          <p:spPr bwMode="auto">
            <a:xfrm>
              <a:off x="336" y="336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2" name="Freeform 122"/>
            <p:cNvSpPr>
              <a:spLocks/>
            </p:cNvSpPr>
            <p:nvPr/>
          </p:nvSpPr>
          <p:spPr bwMode="auto">
            <a:xfrm rot="5400000">
              <a:off x="388" y="34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3" name="Freeform 123"/>
            <p:cNvSpPr>
              <a:spLocks/>
            </p:cNvSpPr>
            <p:nvPr/>
          </p:nvSpPr>
          <p:spPr bwMode="auto">
            <a:xfrm rot="5400000">
              <a:off x="292" y="3573"/>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4" name="Freeform 124"/>
            <p:cNvSpPr>
              <a:spLocks/>
            </p:cNvSpPr>
            <p:nvPr/>
          </p:nvSpPr>
          <p:spPr bwMode="auto">
            <a:xfrm>
              <a:off x="288" y="368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5" name="Freeform 125"/>
            <p:cNvSpPr>
              <a:spLocks/>
            </p:cNvSpPr>
            <p:nvPr/>
          </p:nvSpPr>
          <p:spPr bwMode="auto">
            <a:xfrm>
              <a:off x="534" y="365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26" name="Freeform 126"/>
            <p:cNvSpPr>
              <a:spLocks/>
            </p:cNvSpPr>
            <p:nvPr/>
          </p:nvSpPr>
          <p:spPr bwMode="auto">
            <a:xfrm rot="10800000">
              <a:off x="507" y="32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7" name="Freeform 127"/>
            <p:cNvSpPr>
              <a:spLocks/>
            </p:cNvSpPr>
            <p:nvPr/>
          </p:nvSpPr>
          <p:spPr bwMode="auto">
            <a:xfrm rot="-5400000">
              <a:off x="559" y="330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8" name="Freeform 128"/>
            <p:cNvSpPr>
              <a:spLocks/>
            </p:cNvSpPr>
            <p:nvPr/>
          </p:nvSpPr>
          <p:spPr bwMode="auto">
            <a:xfrm rot="10800000">
              <a:off x="555" y="342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29" name="Freeform 129"/>
            <p:cNvSpPr>
              <a:spLocks/>
            </p:cNvSpPr>
            <p:nvPr/>
          </p:nvSpPr>
          <p:spPr bwMode="auto">
            <a:xfrm rot="10800000">
              <a:off x="459" y="3534"/>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0" name="Freeform 130"/>
            <p:cNvSpPr>
              <a:spLocks/>
            </p:cNvSpPr>
            <p:nvPr/>
          </p:nvSpPr>
          <p:spPr bwMode="auto">
            <a:xfrm rot="10800000">
              <a:off x="651" y="370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31" name="Freeform 131"/>
            <p:cNvSpPr>
              <a:spLocks/>
            </p:cNvSpPr>
            <p:nvPr/>
          </p:nvSpPr>
          <p:spPr bwMode="auto">
            <a:xfrm rot="10800000">
              <a:off x="699" y="32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2" name="Freeform 132"/>
            <p:cNvSpPr>
              <a:spLocks/>
            </p:cNvSpPr>
            <p:nvPr/>
          </p:nvSpPr>
          <p:spPr bwMode="auto">
            <a:xfrm rot="10800000">
              <a:off x="699" y="339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3" name="Freeform 133"/>
            <p:cNvSpPr>
              <a:spLocks/>
            </p:cNvSpPr>
            <p:nvPr/>
          </p:nvSpPr>
          <p:spPr bwMode="auto">
            <a:xfrm rot="-5400000">
              <a:off x="939" y="3661"/>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4" name="Freeform 135"/>
            <p:cNvSpPr>
              <a:spLocks/>
            </p:cNvSpPr>
            <p:nvPr/>
          </p:nvSpPr>
          <p:spPr bwMode="auto">
            <a:xfrm rot="10800000">
              <a:off x="1014" y="374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35" name="Freeform 136"/>
            <p:cNvSpPr>
              <a:spLocks/>
            </p:cNvSpPr>
            <p:nvPr/>
          </p:nvSpPr>
          <p:spPr bwMode="auto">
            <a:xfrm rot="10800000">
              <a:off x="843" y="341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6" name="Freeform 137"/>
            <p:cNvSpPr>
              <a:spLocks/>
            </p:cNvSpPr>
            <p:nvPr/>
          </p:nvSpPr>
          <p:spPr bwMode="auto">
            <a:xfrm rot="10800000">
              <a:off x="939" y="3444"/>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7" name="Freeform 138"/>
            <p:cNvSpPr>
              <a:spLocks/>
            </p:cNvSpPr>
            <p:nvPr/>
          </p:nvSpPr>
          <p:spPr bwMode="auto">
            <a:xfrm rot="10800000">
              <a:off x="1062" y="3757"/>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8" name="Freeform 139"/>
            <p:cNvSpPr>
              <a:spLocks/>
            </p:cNvSpPr>
            <p:nvPr/>
          </p:nvSpPr>
          <p:spPr bwMode="auto">
            <a:xfrm rot="-5400000">
              <a:off x="1062" y="3766"/>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39" name="Freeform 140"/>
            <p:cNvSpPr>
              <a:spLocks/>
            </p:cNvSpPr>
            <p:nvPr/>
          </p:nvSpPr>
          <p:spPr bwMode="auto">
            <a:xfrm rot="10800000">
              <a:off x="1110" y="3845"/>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40" name="Freeform 141"/>
            <p:cNvSpPr>
              <a:spLocks/>
            </p:cNvSpPr>
            <p:nvPr/>
          </p:nvSpPr>
          <p:spPr bwMode="auto">
            <a:xfrm rot="5400000">
              <a:off x="503" y="3360"/>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1" name="Freeform 143"/>
            <p:cNvSpPr>
              <a:spLocks/>
            </p:cNvSpPr>
            <p:nvPr/>
          </p:nvSpPr>
          <p:spPr bwMode="auto">
            <a:xfrm rot="10800000">
              <a:off x="459" y="3569"/>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2" name="Freeform 144"/>
            <p:cNvSpPr>
              <a:spLocks/>
            </p:cNvSpPr>
            <p:nvPr/>
          </p:nvSpPr>
          <p:spPr bwMode="auto">
            <a:xfrm rot="5400000">
              <a:off x="455" y="3682"/>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43" name="Freeform 146"/>
            <p:cNvSpPr>
              <a:spLocks/>
            </p:cNvSpPr>
            <p:nvPr/>
          </p:nvSpPr>
          <p:spPr bwMode="auto">
            <a:xfrm rot="5400000">
              <a:off x="841" y="353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4" name="Freeform 147"/>
            <p:cNvSpPr>
              <a:spLocks/>
            </p:cNvSpPr>
            <p:nvPr/>
          </p:nvSpPr>
          <p:spPr bwMode="auto">
            <a:xfrm rot="10800000">
              <a:off x="893" y="3633"/>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5" name="Freeform 148"/>
            <p:cNvSpPr>
              <a:spLocks/>
            </p:cNvSpPr>
            <p:nvPr/>
          </p:nvSpPr>
          <p:spPr bwMode="auto">
            <a:xfrm rot="5400000">
              <a:off x="1060" y="3746"/>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6" name="Freeform 149"/>
            <p:cNvSpPr>
              <a:spLocks/>
            </p:cNvSpPr>
            <p:nvPr/>
          </p:nvSpPr>
          <p:spPr bwMode="auto">
            <a:xfrm rot="5400000">
              <a:off x="793" y="3859"/>
              <a:ext cx="313" cy="70"/>
            </a:xfrm>
            <a:custGeom>
              <a:avLst/>
              <a:gdLst>
                <a:gd name="T0" fmla="*/ 0 w 313"/>
                <a:gd name="T1" fmla="*/ 70 h 70"/>
                <a:gd name="T2" fmla="*/ 114 w 313"/>
                <a:gd name="T3" fmla="*/ 32 h 70"/>
                <a:gd name="T4" fmla="*/ 313 w 313"/>
                <a:gd name="T5" fmla="*/ 0 h 70"/>
                <a:gd name="T6" fmla="*/ 0 60000 65536"/>
                <a:gd name="T7" fmla="*/ 0 60000 65536"/>
                <a:gd name="T8" fmla="*/ 0 60000 65536"/>
                <a:gd name="T9" fmla="*/ 0 w 313"/>
                <a:gd name="T10" fmla="*/ 0 h 70"/>
                <a:gd name="T11" fmla="*/ 313 w 313"/>
                <a:gd name="T12" fmla="*/ 70 h 70"/>
              </a:gdLst>
              <a:ahLst/>
              <a:cxnLst>
                <a:cxn ang="T6">
                  <a:pos x="T0" y="T1"/>
                </a:cxn>
                <a:cxn ang="T7">
                  <a:pos x="T2" y="T3"/>
                </a:cxn>
                <a:cxn ang="T8">
                  <a:pos x="T4" y="T5"/>
                </a:cxn>
              </a:cxnLst>
              <a:rect l="T9" t="T10" r="T11" b="T12"/>
              <a:pathLst>
                <a:path w="313" h="70">
                  <a:moveTo>
                    <a:pt x="0" y="70"/>
                  </a:moveTo>
                  <a:cubicBezTo>
                    <a:pt x="19" y="64"/>
                    <a:pt x="62" y="44"/>
                    <a:pt x="114" y="32"/>
                  </a:cubicBezTo>
                  <a:cubicBezTo>
                    <a:pt x="166" y="20"/>
                    <a:pt x="272" y="7"/>
                    <a:pt x="313"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7" name="Freeform 150"/>
            <p:cNvSpPr>
              <a:spLocks/>
            </p:cNvSpPr>
            <p:nvPr/>
          </p:nvSpPr>
          <p:spPr bwMode="auto">
            <a:xfrm rot="5400000">
              <a:off x="1156" y="3938"/>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48" name="Freeform 151"/>
            <p:cNvSpPr>
              <a:spLocks/>
            </p:cNvSpPr>
            <p:nvPr/>
          </p:nvSpPr>
          <p:spPr bwMode="auto">
            <a:xfrm rot="5400000">
              <a:off x="1033" y="35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49" name="Freeform 152"/>
            <p:cNvSpPr>
              <a:spLocks/>
            </p:cNvSpPr>
            <p:nvPr/>
          </p:nvSpPr>
          <p:spPr bwMode="auto">
            <a:xfrm rot="5400000">
              <a:off x="1204" y="372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0" name="Freeform 153"/>
            <p:cNvSpPr>
              <a:spLocks/>
            </p:cNvSpPr>
            <p:nvPr/>
          </p:nvSpPr>
          <p:spPr bwMode="auto">
            <a:xfrm>
              <a:off x="837" y="3685"/>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1" name="Freeform 154"/>
            <p:cNvSpPr>
              <a:spLocks/>
            </p:cNvSpPr>
            <p:nvPr/>
          </p:nvSpPr>
          <p:spPr bwMode="auto">
            <a:xfrm rot="5400000">
              <a:off x="1060"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2" name="Freeform 155"/>
            <p:cNvSpPr>
              <a:spLocks/>
            </p:cNvSpPr>
            <p:nvPr/>
          </p:nvSpPr>
          <p:spPr bwMode="auto">
            <a:xfrm rot="5400000">
              <a:off x="793" y="3894"/>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3" name="Freeform 157"/>
            <p:cNvSpPr>
              <a:spLocks/>
            </p:cNvSpPr>
            <p:nvPr/>
          </p:nvSpPr>
          <p:spPr bwMode="auto">
            <a:xfrm rot="10800000">
              <a:off x="1056" y="3742"/>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354" name="Freeform 158"/>
            <p:cNvSpPr>
              <a:spLocks/>
            </p:cNvSpPr>
            <p:nvPr/>
          </p:nvSpPr>
          <p:spPr bwMode="auto">
            <a:xfrm rot="5400000">
              <a:off x="1004" y="36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5" name="Freeform 159"/>
            <p:cNvSpPr>
              <a:spLocks/>
            </p:cNvSpPr>
            <p:nvPr/>
          </p:nvSpPr>
          <p:spPr bwMode="auto">
            <a:xfrm rot="10800000">
              <a:off x="1056" y="3777"/>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6" name="Freeform 160"/>
            <p:cNvSpPr>
              <a:spLocks/>
            </p:cNvSpPr>
            <p:nvPr/>
          </p:nvSpPr>
          <p:spPr bwMode="auto">
            <a:xfrm rot="10800000">
              <a:off x="1131" y="3890"/>
              <a:ext cx="149" cy="39"/>
            </a:xfrm>
            <a:custGeom>
              <a:avLst/>
              <a:gdLst>
                <a:gd name="T0" fmla="*/ 0 w 149"/>
                <a:gd name="T1" fmla="*/ 39 h 39"/>
                <a:gd name="T2" fmla="*/ 113 w 149"/>
                <a:gd name="T3" fmla="*/ 18 h 39"/>
                <a:gd name="T4" fmla="*/ 149 w 149"/>
                <a:gd name="T5" fmla="*/ 0 h 39"/>
                <a:gd name="T6" fmla="*/ 0 60000 65536"/>
                <a:gd name="T7" fmla="*/ 0 60000 65536"/>
                <a:gd name="T8" fmla="*/ 0 60000 65536"/>
                <a:gd name="T9" fmla="*/ 0 w 149"/>
                <a:gd name="T10" fmla="*/ 0 h 39"/>
                <a:gd name="T11" fmla="*/ 149 w 149"/>
                <a:gd name="T12" fmla="*/ 39 h 39"/>
              </a:gdLst>
              <a:ahLst/>
              <a:cxnLst>
                <a:cxn ang="T6">
                  <a:pos x="T0" y="T1"/>
                </a:cxn>
                <a:cxn ang="T7">
                  <a:pos x="T2" y="T3"/>
                </a:cxn>
                <a:cxn ang="T8">
                  <a:pos x="T4" y="T5"/>
                </a:cxn>
              </a:cxnLst>
              <a:rect l="T9" t="T10" r="T11" b="T12"/>
              <a:pathLst>
                <a:path w="149" h="39">
                  <a:moveTo>
                    <a:pt x="0" y="39"/>
                  </a:moveTo>
                  <a:cubicBezTo>
                    <a:pt x="19" y="36"/>
                    <a:pt x="88" y="24"/>
                    <a:pt x="113" y="18"/>
                  </a:cubicBezTo>
                  <a:cubicBezTo>
                    <a:pt x="138" y="12"/>
                    <a:pt x="142" y="4"/>
                    <a:pt x="149" y="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357" name="Freeform 161"/>
            <p:cNvSpPr>
              <a:spLocks/>
            </p:cNvSpPr>
            <p:nvPr/>
          </p:nvSpPr>
          <p:spPr bwMode="auto">
            <a:xfrm rot="10800000">
              <a:off x="413" y="3788"/>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58" name="Freeform 162"/>
            <p:cNvSpPr>
              <a:spLocks/>
            </p:cNvSpPr>
            <p:nvPr/>
          </p:nvSpPr>
          <p:spPr bwMode="auto">
            <a:xfrm rot="-5400000">
              <a:off x="340" y="359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59" name="Freeform 163"/>
            <p:cNvSpPr>
              <a:spLocks/>
            </p:cNvSpPr>
            <p:nvPr/>
          </p:nvSpPr>
          <p:spPr bwMode="auto">
            <a:xfrm rot="-5400000">
              <a:off x="340" y="3736"/>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360" name="Freeform 164"/>
            <p:cNvSpPr>
              <a:spLocks/>
            </p:cNvSpPr>
            <p:nvPr/>
          </p:nvSpPr>
          <p:spPr bwMode="auto">
            <a:xfrm rot="-5400000">
              <a:off x="484" y="3752"/>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361" name="Freeform 165"/>
            <p:cNvSpPr>
              <a:spLocks/>
            </p:cNvSpPr>
            <p:nvPr/>
          </p:nvSpPr>
          <p:spPr bwMode="auto">
            <a:xfrm rot="10800000">
              <a:off x="482" y="3781"/>
              <a:ext cx="240" cy="56"/>
            </a:xfrm>
            <a:custGeom>
              <a:avLst/>
              <a:gdLst>
                <a:gd name="T0" fmla="*/ 0 w 240"/>
                <a:gd name="T1" fmla="*/ 56 h 56"/>
                <a:gd name="T2" fmla="*/ 96 w 240"/>
                <a:gd name="T3" fmla="*/ 8 h 56"/>
                <a:gd name="T4" fmla="*/ 240 w 240"/>
                <a:gd name="T5" fmla="*/ 8 h 56"/>
                <a:gd name="T6" fmla="*/ 0 60000 65536"/>
                <a:gd name="T7" fmla="*/ 0 60000 65536"/>
                <a:gd name="T8" fmla="*/ 0 60000 65536"/>
                <a:gd name="T9" fmla="*/ 0 w 240"/>
                <a:gd name="T10" fmla="*/ 0 h 56"/>
                <a:gd name="T11" fmla="*/ 240 w 240"/>
                <a:gd name="T12" fmla="*/ 56 h 56"/>
              </a:gdLst>
              <a:ahLst/>
              <a:cxnLst>
                <a:cxn ang="T6">
                  <a:pos x="T0" y="T1"/>
                </a:cxn>
                <a:cxn ang="T7">
                  <a:pos x="T2" y="T3"/>
                </a:cxn>
                <a:cxn ang="T8">
                  <a:pos x="T4" y="T5"/>
                </a:cxn>
              </a:cxnLst>
              <a:rect l="T9" t="T10" r="T11" b="T12"/>
              <a:pathLst>
                <a:path w="240" h="56">
                  <a:moveTo>
                    <a:pt x="0" y="56"/>
                  </a:moveTo>
                  <a:cubicBezTo>
                    <a:pt x="28" y="36"/>
                    <a:pt x="56" y="16"/>
                    <a:pt x="96" y="8"/>
                  </a:cubicBezTo>
                  <a:cubicBezTo>
                    <a:pt x="136" y="0"/>
                    <a:pt x="188" y="4"/>
                    <a:pt x="240" y="8"/>
                  </a:cubicBezTo>
                </a:path>
              </a:pathLst>
            </a:custGeom>
            <a:noFill/>
            <a:ln w="38100">
              <a:solidFill>
                <a:schemeClr val="bg2"/>
              </a:solidFill>
              <a:round/>
              <a:headEnd/>
              <a:tailEnd/>
            </a:ln>
          </p:spPr>
          <p:txBody>
            <a:bodyPr/>
            <a:lstStyle/>
            <a:p>
              <a:endParaRPr lang="en-US">
                <a:solidFill>
                  <a:srgbClr val="000000"/>
                </a:solidFill>
                <a:cs typeface="Arial" charset="0"/>
              </a:endParaRPr>
            </a:p>
          </p:txBody>
        </p:sp>
      </p:grpSp>
      <p:grpSp>
        <p:nvGrpSpPr>
          <p:cNvPr id="7" name="Group 179"/>
          <p:cNvGrpSpPr>
            <a:grpSpLocks/>
          </p:cNvGrpSpPr>
          <p:nvPr/>
        </p:nvGrpSpPr>
        <p:grpSpPr bwMode="auto">
          <a:xfrm>
            <a:off x="7391400" y="1524000"/>
            <a:ext cx="2184400" cy="1792288"/>
            <a:chOff x="3696" y="960"/>
            <a:chExt cx="1376" cy="1129"/>
          </a:xfrm>
        </p:grpSpPr>
        <p:grpSp>
          <p:nvGrpSpPr>
            <p:cNvPr id="8" name="Group 167"/>
            <p:cNvGrpSpPr>
              <a:grpSpLocks/>
            </p:cNvGrpSpPr>
            <p:nvPr/>
          </p:nvGrpSpPr>
          <p:grpSpPr bwMode="auto">
            <a:xfrm>
              <a:off x="3792" y="960"/>
              <a:ext cx="800" cy="848"/>
              <a:chOff x="3856" y="1120"/>
              <a:chExt cx="800" cy="848"/>
            </a:xfrm>
          </p:grpSpPr>
          <p:sp>
            <p:nvSpPr>
              <p:cNvPr id="52247" name="Freeform 9"/>
              <p:cNvSpPr>
                <a:spLocks/>
              </p:cNvSpPr>
              <p:nvPr/>
            </p:nvSpPr>
            <p:spPr bwMode="auto">
              <a:xfrm>
                <a:off x="3856" y="112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8" name="Freeform 10"/>
              <p:cNvSpPr>
                <a:spLocks/>
              </p:cNvSpPr>
              <p:nvPr/>
            </p:nvSpPr>
            <p:spPr bwMode="auto">
              <a:xfrm rot="5400000">
                <a:off x="3878" y="1438"/>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9" name="Freeform 11"/>
              <p:cNvSpPr>
                <a:spLocks/>
              </p:cNvSpPr>
              <p:nvPr/>
            </p:nvSpPr>
            <p:spPr bwMode="auto">
              <a:xfrm>
                <a:off x="4257" y="1259"/>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50" name="Freeform 12"/>
              <p:cNvSpPr>
                <a:spLocks/>
              </p:cNvSpPr>
              <p:nvPr/>
            </p:nvSpPr>
            <p:spPr bwMode="auto">
              <a:xfrm>
                <a:off x="4138" y="1559"/>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grpSp>
        <p:sp>
          <p:nvSpPr>
            <p:cNvPr id="52241" name="Freeform 172"/>
            <p:cNvSpPr>
              <a:spLocks/>
            </p:cNvSpPr>
            <p:nvPr/>
          </p:nvSpPr>
          <p:spPr bwMode="auto">
            <a:xfrm>
              <a:off x="3696" y="1632"/>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sp>
          <p:nvSpPr>
            <p:cNvPr id="52242" name="Freeform 173"/>
            <p:cNvSpPr>
              <a:spLocks/>
            </p:cNvSpPr>
            <p:nvPr/>
          </p:nvSpPr>
          <p:spPr bwMode="auto">
            <a:xfrm rot="5400000">
              <a:off x="4294" y="1422"/>
              <a:ext cx="379" cy="393"/>
            </a:xfrm>
            <a:custGeom>
              <a:avLst/>
              <a:gdLst>
                <a:gd name="T0" fmla="*/ 125 w 608"/>
                <a:gd name="T1" fmla="*/ 81 h 504"/>
                <a:gd name="T2" fmla="*/ 244 w 608"/>
                <a:gd name="T3" fmla="*/ 119 h 504"/>
                <a:gd name="T4" fmla="*/ 125 w 608"/>
                <a:gd name="T5" fmla="*/ 268 h 504"/>
                <a:gd name="T6" fmla="*/ 35 w 608"/>
                <a:gd name="T7" fmla="*/ 156 h 504"/>
                <a:gd name="T8" fmla="*/ 334 w 608"/>
                <a:gd name="T9" fmla="*/ 268 h 504"/>
                <a:gd name="T10" fmla="*/ 304 w 608"/>
                <a:gd name="T11" fmla="*/ 156 h 504"/>
                <a:gd name="T12" fmla="*/ 185 w 608"/>
                <a:gd name="T13" fmla="*/ 343 h 504"/>
                <a:gd name="T14" fmla="*/ 185 w 608"/>
                <a:gd name="T15" fmla="*/ 44 h 504"/>
                <a:gd name="T16" fmla="*/ 304 w 608"/>
                <a:gd name="T17" fmla="*/ 81 h 504"/>
                <a:gd name="T18" fmla="*/ 274 w 608"/>
                <a:gd name="T19" fmla="*/ 343 h 504"/>
                <a:gd name="T20" fmla="*/ 125 w 608"/>
                <a:gd name="T21" fmla="*/ 381 h 5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8"/>
                <a:gd name="T34" fmla="*/ 0 h 504"/>
                <a:gd name="T35" fmla="*/ 608 w 608"/>
                <a:gd name="T36" fmla="*/ 504 h 50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8" h="504">
                  <a:moveTo>
                    <a:pt x="200" y="104"/>
                  </a:moveTo>
                  <a:cubicBezTo>
                    <a:pt x="296" y="108"/>
                    <a:pt x="392" y="112"/>
                    <a:pt x="392" y="152"/>
                  </a:cubicBezTo>
                  <a:cubicBezTo>
                    <a:pt x="392" y="192"/>
                    <a:pt x="256" y="336"/>
                    <a:pt x="200" y="344"/>
                  </a:cubicBezTo>
                  <a:cubicBezTo>
                    <a:pt x="144" y="352"/>
                    <a:pt x="0" y="200"/>
                    <a:pt x="56" y="200"/>
                  </a:cubicBezTo>
                  <a:cubicBezTo>
                    <a:pt x="112" y="200"/>
                    <a:pt x="464" y="344"/>
                    <a:pt x="536" y="344"/>
                  </a:cubicBezTo>
                  <a:cubicBezTo>
                    <a:pt x="608" y="344"/>
                    <a:pt x="528" y="184"/>
                    <a:pt x="488" y="200"/>
                  </a:cubicBezTo>
                  <a:cubicBezTo>
                    <a:pt x="448" y="216"/>
                    <a:pt x="328" y="464"/>
                    <a:pt x="296" y="440"/>
                  </a:cubicBezTo>
                  <a:cubicBezTo>
                    <a:pt x="264" y="416"/>
                    <a:pt x="264" y="112"/>
                    <a:pt x="296" y="56"/>
                  </a:cubicBezTo>
                  <a:cubicBezTo>
                    <a:pt x="328" y="0"/>
                    <a:pt x="464" y="40"/>
                    <a:pt x="488" y="104"/>
                  </a:cubicBezTo>
                  <a:cubicBezTo>
                    <a:pt x="512" y="168"/>
                    <a:pt x="488" y="376"/>
                    <a:pt x="440" y="440"/>
                  </a:cubicBezTo>
                  <a:cubicBezTo>
                    <a:pt x="392" y="504"/>
                    <a:pt x="296" y="496"/>
                    <a:pt x="200" y="488"/>
                  </a:cubicBezTo>
                </a:path>
              </a:pathLst>
            </a:custGeom>
            <a:noFill/>
            <a:ln w="38100">
              <a:solidFill>
                <a:srgbClr val="FF0000"/>
              </a:solidFill>
              <a:round/>
              <a:headEnd/>
              <a:tailEnd/>
            </a:ln>
          </p:spPr>
          <p:txBody>
            <a:bodyPr/>
            <a:lstStyle/>
            <a:p>
              <a:endParaRPr lang="en-US">
                <a:solidFill>
                  <a:srgbClr val="000000"/>
                </a:solidFill>
                <a:cs typeface="Arial" charset="0"/>
              </a:endParaRPr>
            </a:p>
          </p:txBody>
        </p:sp>
        <p:sp>
          <p:nvSpPr>
            <p:cNvPr id="52243" name="Freeform 174"/>
            <p:cNvSpPr>
              <a:spLocks/>
            </p:cNvSpPr>
            <p:nvPr/>
          </p:nvSpPr>
          <p:spPr bwMode="auto">
            <a:xfrm>
              <a:off x="4673" y="1243"/>
              <a:ext cx="399" cy="389"/>
            </a:xfrm>
            <a:custGeom>
              <a:avLst/>
              <a:gdLst>
                <a:gd name="T0" fmla="*/ 162 w 512"/>
                <a:gd name="T1" fmla="*/ 155 h 624"/>
                <a:gd name="T2" fmla="*/ 200 w 512"/>
                <a:gd name="T3" fmla="*/ 155 h 624"/>
                <a:gd name="T4" fmla="*/ 237 w 512"/>
                <a:gd name="T5" fmla="*/ 95 h 624"/>
                <a:gd name="T6" fmla="*/ 125 w 512"/>
                <a:gd name="T7" fmla="*/ 35 h 624"/>
                <a:gd name="T8" fmla="*/ 125 w 512"/>
                <a:gd name="T9" fmla="*/ 304 h 624"/>
                <a:gd name="T10" fmla="*/ 312 w 512"/>
                <a:gd name="T11" fmla="*/ 244 h 624"/>
                <a:gd name="T12" fmla="*/ 349 w 512"/>
                <a:gd name="T13" fmla="*/ 65 h 624"/>
                <a:gd name="T14" fmla="*/ 12 w 512"/>
                <a:gd name="T15" fmla="*/ 155 h 624"/>
                <a:gd name="T16" fmla="*/ 274 w 512"/>
                <a:gd name="T17" fmla="*/ 364 h 624"/>
                <a:gd name="T18" fmla="*/ 237 w 512"/>
                <a:gd name="T19" fmla="*/ 5 h 624"/>
                <a:gd name="T20" fmla="*/ 50 w 512"/>
                <a:gd name="T21" fmla="*/ 364 h 6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2"/>
                <a:gd name="T34" fmla="*/ 0 h 624"/>
                <a:gd name="T35" fmla="*/ 512 w 512"/>
                <a:gd name="T36" fmla="*/ 624 h 6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2" h="624">
                  <a:moveTo>
                    <a:pt x="208" y="248"/>
                  </a:moveTo>
                  <a:cubicBezTo>
                    <a:pt x="224" y="256"/>
                    <a:pt x="240" y="264"/>
                    <a:pt x="256" y="248"/>
                  </a:cubicBezTo>
                  <a:cubicBezTo>
                    <a:pt x="272" y="232"/>
                    <a:pt x="320" y="184"/>
                    <a:pt x="304" y="152"/>
                  </a:cubicBezTo>
                  <a:cubicBezTo>
                    <a:pt x="288" y="120"/>
                    <a:pt x="184" y="0"/>
                    <a:pt x="160" y="56"/>
                  </a:cubicBezTo>
                  <a:cubicBezTo>
                    <a:pt x="136" y="112"/>
                    <a:pt x="120" y="432"/>
                    <a:pt x="160" y="488"/>
                  </a:cubicBezTo>
                  <a:cubicBezTo>
                    <a:pt x="200" y="544"/>
                    <a:pt x="352" y="456"/>
                    <a:pt x="400" y="392"/>
                  </a:cubicBezTo>
                  <a:cubicBezTo>
                    <a:pt x="448" y="328"/>
                    <a:pt x="512" y="128"/>
                    <a:pt x="448" y="104"/>
                  </a:cubicBezTo>
                  <a:cubicBezTo>
                    <a:pt x="384" y="80"/>
                    <a:pt x="32" y="168"/>
                    <a:pt x="16" y="248"/>
                  </a:cubicBezTo>
                  <a:cubicBezTo>
                    <a:pt x="0" y="328"/>
                    <a:pt x="304" y="624"/>
                    <a:pt x="352" y="584"/>
                  </a:cubicBezTo>
                  <a:cubicBezTo>
                    <a:pt x="400" y="544"/>
                    <a:pt x="352" y="8"/>
                    <a:pt x="304" y="8"/>
                  </a:cubicBezTo>
                  <a:cubicBezTo>
                    <a:pt x="256" y="8"/>
                    <a:pt x="160" y="296"/>
                    <a:pt x="64" y="584"/>
                  </a:cubicBezTo>
                </a:path>
              </a:pathLst>
            </a:custGeom>
            <a:noFill/>
            <a:ln w="38100">
              <a:solidFill>
                <a:schemeClr val="bg2"/>
              </a:solidFill>
              <a:round/>
              <a:headEnd/>
              <a:tailEnd/>
            </a:ln>
          </p:spPr>
          <p:txBody>
            <a:bodyPr/>
            <a:lstStyle/>
            <a:p>
              <a:endParaRPr lang="en-US">
                <a:solidFill>
                  <a:srgbClr val="000000"/>
                </a:solidFill>
                <a:cs typeface="Arial" charset="0"/>
              </a:endParaRPr>
            </a:p>
          </p:txBody>
        </p:sp>
        <p:sp>
          <p:nvSpPr>
            <p:cNvPr id="52244" name="Freeform 175"/>
            <p:cNvSpPr>
              <a:spLocks/>
            </p:cNvSpPr>
            <p:nvPr/>
          </p:nvSpPr>
          <p:spPr bwMode="auto">
            <a:xfrm>
              <a:off x="4416" y="1296"/>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5" name="Freeform 176"/>
            <p:cNvSpPr>
              <a:spLocks/>
            </p:cNvSpPr>
            <p:nvPr/>
          </p:nvSpPr>
          <p:spPr bwMode="auto">
            <a:xfrm>
              <a:off x="4368" y="1680"/>
              <a:ext cx="486" cy="409"/>
            </a:xfrm>
            <a:custGeom>
              <a:avLst/>
              <a:gdLst>
                <a:gd name="T0" fmla="*/ 146 w 960"/>
                <a:gd name="T1" fmla="*/ 216 h 880"/>
                <a:gd name="T2" fmla="*/ 267 w 960"/>
                <a:gd name="T3" fmla="*/ 37 h 880"/>
                <a:gd name="T4" fmla="*/ 437 w 960"/>
                <a:gd name="T5" fmla="*/ 149 h 880"/>
                <a:gd name="T6" fmla="*/ 389 w 960"/>
                <a:gd name="T7" fmla="*/ 305 h 880"/>
                <a:gd name="T8" fmla="*/ 170 w 960"/>
                <a:gd name="T9" fmla="*/ 350 h 880"/>
                <a:gd name="T10" fmla="*/ 0 w 960"/>
                <a:gd name="T11" fmla="*/ 171 h 880"/>
                <a:gd name="T12" fmla="*/ 170 w 960"/>
                <a:gd name="T13" fmla="*/ 104 h 880"/>
                <a:gd name="T14" fmla="*/ 267 w 960"/>
                <a:gd name="T15" fmla="*/ 238 h 880"/>
                <a:gd name="T16" fmla="*/ 24 w 960"/>
                <a:gd name="T17" fmla="*/ 372 h 880"/>
                <a:gd name="T18" fmla="*/ 146 w 960"/>
                <a:gd name="T19" fmla="*/ 15 h 880"/>
                <a:gd name="T20" fmla="*/ 486 w 960"/>
                <a:gd name="T21" fmla="*/ 283 h 8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60"/>
                <a:gd name="T34" fmla="*/ 0 h 880"/>
                <a:gd name="T35" fmla="*/ 960 w 960"/>
                <a:gd name="T36" fmla="*/ 880 h 8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60" h="880">
                  <a:moveTo>
                    <a:pt x="288" y="464"/>
                  </a:moveTo>
                  <a:cubicBezTo>
                    <a:pt x="360" y="284"/>
                    <a:pt x="432" y="104"/>
                    <a:pt x="528" y="80"/>
                  </a:cubicBezTo>
                  <a:cubicBezTo>
                    <a:pt x="624" y="56"/>
                    <a:pt x="824" y="224"/>
                    <a:pt x="864" y="320"/>
                  </a:cubicBezTo>
                  <a:cubicBezTo>
                    <a:pt x="904" y="416"/>
                    <a:pt x="856" y="584"/>
                    <a:pt x="768" y="656"/>
                  </a:cubicBezTo>
                  <a:cubicBezTo>
                    <a:pt x="680" y="728"/>
                    <a:pt x="464" y="800"/>
                    <a:pt x="336" y="752"/>
                  </a:cubicBezTo>
                  <a:cubicBezTo>
                    <a:pt x="208" y="704"/>
                    <a:pt x="0" y="456"/>
                    <a:pt x="0" y="368"/>
                  </a:cubicBezTo>
                  <a:cubicBezTo>
                    <a:pt x="0" y="280"/>
                    <a:pt x="248" y="200"/>
                    <a:pt x="336" y="224"/>
                  </a:cubicBezTo>
                  <a:cubicBezTo>
                    <a:pt x="424" y="248"/>
                    <a:pt x="576" y="416"/>
                    <a:pt x="528" y="512"/>
                  </a:cubicBezTo>
                  <a:cubicBezTo>
                    <a:pt x="480" y="608"/>
                    <a:pt x="88" y="880"/>
                    <a:pt x="48" y="800"/>
                  </a:cubicBezTo>
                  <a:cubicBezTo>
                    <a:pt x="8" y="720"/>
                    <a:pt x="136" y="64"/>
                    <a:pt x="288" y="32"/>
                  </a:cubicBezTo>
                  <a:cubicBezTo>
                    <a:pt x="440" y="0"/>
                    <a:pt x="848" y="512"/>
                    <a:pt x="960" y="608"/>
                  </a:cubicBezTo>
                </a:path>
              </a:pathLst>
            </a:custGeom>
            <a:noFill/>
            <a:ln w="38100">
              <a:solidFill>
                <a:srgbClr val="0000FF"/>
              </a:solidFill>
              <a:round/>
              <a:headEnd/>
              <a:tailEnd/>
            </a:ln>
          </p:spPr>
          <p:txBody>
            <a:bodyPr/>
            <a:lstStyle/>
            <a:p>
              <a:endParaRPr lang="en-US">
                <a:solidFill>
                  <a:srgbClr val="000000"/>
                </a:solidFill>
                <a:cs typeface="Arial" charset="0"/>
              </a:endParaRPr>
            </a:p>
          </p:txBody>
        </p:sp>
        <p:sp>
          <p:nvSpPr>
            <p:cNvPr id="52246" name="Freeform 177"/>
            <p:cNvSpPr>
              <a:spLocks/>
            </p:cNvSpPr>
            <p:nvPr/>
          </p:nvSpPr>
          <p:spPr bwMode="auto">
            <a:xfrm>
              <a:off x="4320" y="1440"/>
              <a:ext cx="480" cy="384"/>
            </a:xfrm>
            <a:custGeom>
              <a:avLst/>
              <a:gdLst>
                <a:gd name="T0" fmla="*/ 89 w 472"/>
                <a:gd name="T1" fmla="*/ 177 h 504"/>
                <a:gd name="T2" fmla="*/ 89 w 472"/>
                <a:gd name="T3" fmla="*/ 140 h 504"/>
                <a:gd name="T4" fmla="*/ 236 w 472"/>
                <a:gd name="T5" fmla="*/ 140 h 504"/>
                <a:gd name="T6" fmla="*/ 138 w 472"/>
                <a:gd name="T7" fmla="*/ 286 h 504"/>
                <a:gd name="T8" fmla="*/ 187 w 472"/>
                <a:gd name="T9" fmla="*/ 30 h 504"/>
                <a:gd name="T10" fmla="*/ 334 w 472"/>
                <a:gd name="T11" fmla="*/ 104 h 504"/>
                <a:gd name="T12" fmla="*/ 285 w 472"/>
                <a:gd name="T13" fmla="*/ 213 h 504"/>
                <a:gd name="T14" fmla="*/ 334 w 472"/>
                <a:gd name="T15" fmla="*/ 286 h 504"/>
                <a:gd name="T16" fmla="*/ 431 w 472"/>
                <a:gd name="T17" fmla="*/ 140 h 504"/>
                <a:gd name="T18" fmla="*/ 41 w 472"/>
                <a:gd name="T19" fmla="*/ 250 h 504"/>
                <a:gd name="T20" fmla="*/ 187 w 472"/>
                <a:gd name="T21" fmla="*/ 360 h 504"/>
                <a:gd name="T22" fmla="*/ 285 w 472"/>
                <a:gd name="T23" fmla="*/ 104 h 504"/>
                <a:gd name="T24" fmla="*/ 382 w 472"/>
                <a:gd name="T25" fmla="*/ 3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2"/>
                <a:gd name="T40" fmla="*/ 0 h 504"/>
                <a:gd name="T41" fmla="*/ 472 w 472"/>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2" h="504">
                  <a:moveTo>
                    <a:pt x="88" y="232"/>
                  </a:moveTo>
                  <a:cubicBezTo>
                    <a:pt x="76" y="212"/>
                    <a:pt x="64" y="192"/>
                    <a:pt x="88" y="184"/>
                  </a:cubicBezTo>
                  <a:cubicBezTo>
                    <a:pt x="112" y="176"/>
                    <a:pt x="224" y="152"/>
                    <a:pt x="232" y="184"/>
                  </a:cubicBezTo>
                  <a:cubicBezTo>
                    <a:pt x="240" y="216"/>
                    <a:pt x="144" y="400"/>
                    <a:pt x="136" y="376"/>
                  </a:cubicBezTo>
                  <a:cubicBezTo>
                    <a:pt x="128" y="352"/>
                    <a:pt x="152" y="80"/>
                    <a:pt x="184" y="40"/>
                  </a:cubicBezTo>
                  <a:cubicBezTo>
                    <a:pt x="216" y="0"/>
                    <a:pt x="312" y="96"/>
                    <a:pt x="328" y="136"/>
                  </a:cubicBezTo>
                  <a:cubicBezTo>
                    <a:pt x="344" y="176"/>
                    <a:pt x="280" y="240"/>
                    <a:pt x="280" y="280"/>
                  </a:cubicBezTo>
                  <a:cubicBezTo>
                    <a:pt x="280" y="320"/>
                    <a:pt x="304" y="392"/>
                    <a:pt x="328" y="376"/>
                  </a:cubicBezTo>
                  <a:cubicBezTo>
                    <a:pt x="352" y="360"/>
                    <a:pt x="472" y="192"/>
                    <a:pt x="424" y="184"/>
                  </a:cubicBezTo>
                  <a:cubicBezTo>
                    <a:pt x="376" y="176"/>
                    <a:pt x="80" y="280"/>
                    <a:pt x="40" y="328"/>
                  </a:cubicBezTo>
                  <a:cubicBezTo>
                    <a:pt x="0" y="376"/>
                    <a:pt x="144" y="504"/>
                    <a:pt x="184" y="472"/>
                  </a:cubicBezTo>
                  <a:cubicBezTo>
                    <a:pt x="224" y="440"/>
                    <a:pt x="248" y="208"/>
                    <a:pt x="280" y="136"/>
                  </a:cubicBezTo>
                  <a:cubicBezTo>
                    <a:pt x="312" y="64"/>
                    <a:pt x="344" y="52"/>
                    <a:pt x="376" y="40"/>
                  </a:cubicBezTo>
                </a:path>
              </a:pathLst>
            </a:custGeom>
            <a:noFill/>
            <a:ln w="38100">
              <a:solidFill>
                <a:srgbClr val="00CC00"/>
              </a:solidFill>
              <a:round/>
              <a:headEnd/>
              <a:tailEnd/>
            </a:ln>
          </p:spPr>
          <p:txBody>
            <a:bodyPr/>
            <a:lstStyle/>
            <a:p>
              <a:endParaRPr lang="en-US">
                <a:solidFill>
                  <a:srgbClr val="000000"/>
                </a:solidFill>
                <a:cs typeface="Arial" charset="0"/>
              </a:endParaRPr>
            </a:p>
          </p:txBody>
        </p:sp>
      </p:grpSp>
      <p:pic>
        <p:nvPicPr>
          <p:cNvPr id="52234" name="Picture 2"/>
          <p:cNvPicPr>
            <a:picLocks noChangeAspect="1" noChangeArrowheads="1"/>
          </p:cNvPicPr>
          <p:nvPr/>
        </p:nvPicPr>
        <p:blipFill>
          <a:blip r:embed="rId3" cstate="print"/>
          <a:srcRect/>
          <a:stretch>
            <a:fillRect/>
          </a:stretch>
        </p:blipFill>
        <p:spPr bwMode="auto">
          <a:xfrm>
            <a:off x="1752600" y="1524001"/>
            <a:ext cx="2641600" cy="1533525"/>
          </a:xfrm>
          <a:prstGeom prst="rect">
            <a:avLst/>
          </a:prstGeom>
          <a:noFill/>
          <a:ln w="9525">
            <a:noFill/>
            <a:miter lim="800000"/>
            <a:headEnd/>
            <a:tailEnd/>
          </a:ln>
        </p:spPr>
      </p:pic>
      <p:pic>
        <p:nvPicPr>
          <p:cNvPr id="52235" name="Picture 3"/>
          <p:cNvPicPr>
            <a:picLocks noChangeAspect="1" noChangeArrowheads="1"/>
          </p:cNvPicPr>
          <p:nvPr/>
        </p:nvPicPr>
        <p:blipFill>
          <a:blip r:embed="rId4" cstate="print"/>
          <a:srcRect/>
          <a:stretch>
            <a:fillRect/>
          </a:stretch>
        </p:blipFill>
        <p:spPr bwMode="auto">
          <a:xfrm>
            <a:off x="3733801" y="3581400"/>
            <a:ext cx="525463" cy="381000"/>
          </a:xfrm>
          <a:prstGeom prst="rect">
            <a:avLst/>
          </a:prstGeom>
          <a:noFill/>
          <a:ln w="9525">
            <a:noFill/>
            <a:miter lim="800000"/>
            <a:headEnd/>
            <a:tailEnd/>
          </a:ln>
        </p:spPr>
      </p:pic>
      <p:sp>
        <p:nvSpPr>
          <p:cNvPr id="206" name="Rectangle 205"/>
          <p:cNvSpPr/>
          <p:nvPr/>
        </p:nvSpPr>
        <p:spPr>
          <a:xfrm>
            <a:off x="1576388" y="1371600"/>
            <a:ext cx="2895600" cy="2819400"/>
          </a:xfrm>
          <a:prstGeom prst="rect">
            <a:avLst/>
          </a:prstGeom>
          <a:noFill/>
          <a:ln w="38100">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2237" name="TextBox 206"/>
          <p:cNvSpPr txBox="1">
            <a:spLocks noChangeArrowheads="1"/>
          </p:cNvSpPr>
          <p:nvPr/>
        </p:nvSpPr>
        <p:spPr bwMode="auto">
          <a:xfrm>
            <a:off x="3657600" y="3124201"/>
            <a:ext cx="762000" cy="461963"/>
          </a:xfrm>
          <a:prstGeom prst="rect">
            <a:avLst/>
          </a:prstGeom>
          <a:noFill/>
          <a:ln w="9525">
            <a:noFill/>
            <a:miter lim="800000"/>
            <a:headEnd/>
            <a:tailEnd/>
          </a:ln>
        </p:spPr>
        <p:txBody>
          <a:bodyPr>
            <a:spAutoFit/>
          </a:bodyPr>
          <a:lstStyle/>
          <a:p>
            <a:r>
              <a:rPr lang="en-US" sz="1200" b="1">
                <a:solidFill>
                  <a:srgbClr val="000000"/>
                </a:solidFill>
                <a:cs typeface="Arial" charset="0"/>
              </a:rPr>
              <a:t>cells in culture</a:t>
            </a:r>
          </a:p>
        </p:txBody>
      </p:sp>
      <p:sp>
        <p:nvSpPr>
          <p:cNvPr id="52238" name="TextBox 207"/>
          <p:cNvSpPr txBox="1">
            <a:spLocks noChangeArrowheads="1"/>
          </p:cNvSpPr>
          <p:nvPr/>
        </p:nvSpPr>
        <p:spPr bwMode="auto">
          <a:xfrm>
            <a:off x="1925638" y="3211514"/>
            <a:ext cx="1490662" cy="276225"/>
          </a:xfrm>
          <a:prstGeom prst="rect">
            <a:avLst/>
          </a:prstGeom>
          <a:noFill/>
          <a:ln w="9525">
            <a:noFill/>
            <a:miter lim="800000"/>
            <a:headEnd/>
            <a:tailEnd/>
          </a:ln>
        </p:spPr>
        <p:txBody>
          <a:bodyPr>
            <a:spAutoFit/>
          </a:bodyPr>
          <a:lstStyle/>
          <a:p>
            <a:r>
              <a:rPr lang="en-US" sz="1200" b="1">
                <a:solidFill>
                  <a:srgbClr val="000000"/>
                </a:solidFill>
                <a:cs typeface="Arial" charset="0"/>
              </a:rPr>
              <a:t>Model Organisms</a:t>
            </a:r>
          </a:p>
        </p:txBody>
      </p:sp>
      <p:pic>
        <p:nvPicPr>
          <p:cNvPr id="52239" name="Picture 4"/>
          <p:cNvPicPr>
            <a:picLocks noChangeAspect="1" noChangeArrowheads="1"/>
          </p:cNvPicPr>
          <p:nvPr/>
        </p:nvPicPr>
        <p:blipFill>
          <a:blip r:embed="rId5" cstate="print"/>
          <a:srcRect/>
          <a:stretch>
            <a:fillRect/>
          </a:stretch>
        </p:blipFill>
        <p:spPr bwMode="auto">
          <a:xfrm>
            <a:off x="2667000" y="3595688"/>
            <a:ext cx="433388" cy="290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2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52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66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90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58B2FD-5290-B36D-5CD5-F36BFF31C05E}"/>
              </a:ext>
            </a:extLst>
          </p:cNvPr>
          <p:cNvPicPr>
            <a:picLocks noChangeAspect="1"/>
          </p:cNvPicPr>
          <p:nvPr/>
        </p:nvPicPr>
        <p:blipFill>
          <a:blip r:embed="rId2"/>
          <a:stretch>
            <a:fillRect/>
          </a:stretch>
        </p:blipFill>
        <p:spPr>
          <a:xfrm>
            <a:off x="2655866" y="0"/>
            <a:ext cx="6082599" cy="6858000"/>
          </a:xfrm>
          <a:prstGeom prst="rect">
            <a:avLst/>
          </a:prstGeom>
        </p:spPr>
      </p:pic>
    </p:spTree>
    <p:extLst>
      <p:ext uri="{BB962C8B-B14F-4D97-AF65-F5344CB8AC3E}">
        <p14:creationId xmlns:p14="http://schemas.microsoft.com/office/powerpoint/2010/main" val="3181926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35"/>
          <p:cNvSpPr>
            <a:spLocks noChangeArrowheads="1"/>
          </p:cNvSpPr>
          <p:nvPr/>
        </p:nvSpPr>
        <p:spPr bwMode="auto">
          <a:xfrm rot="5400000">
            <a:off x="3105150" y="3467100"/>
            <a:ext cx="1143000" cy="457200"/>
          </a:xfrm>
          <a:prstGeom prst="flowChartDelay">
            <a:avLst/>
          </a:prstGeom>
          <a:solidFill>
            <a:schemeClr val="bg1"/>
          </a:solidFill>
          <a:ln w="2857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5" name="Rectangle 3"/>
          <p:cNvSpPr>
            <a:spLocks noGrp="1" noChangeArrowheads="1"/>
          </p:cNvSpPr>
          <p:nvPr>
            <p:ph type="title"/>
          </p:nvPr>
        </p:nvSpPr>
        <p:spPr>
          <a:xfrm>
            <a:off x="1981200" y="304800"/>
            <a:ext cx="8229600" cy="762000"/>
          </a:xfrm>
        </p:spPr>
        <p:txBody>
          <a:bodyPr/>
          <a:lstStyle/>
          <a:p>
            <a:pPr eaLnBrk="1" hangingPunct="1"/>
            <a:r>
              <a:rPr lang="en-US" sz="2400"/>
              <a:t>Measurement of Peptides by Microcapillary Liquid Chromatography Tandem Mass Spectrometry</a:t>
            </a:r>
          </a:p>
        </p:txBody>
      </p:sp>
      <p:pic>
        <p:nvPicPr>
          <p:cNvPr id="54276" name="Picture 4" descr="Image_3"/>
          <p:cNvPicPr>
            <a:picLocks noChangeAspect="1" noChangeArrowheads="1"/>
          </p:cNvPicPr>
          <p:nvPr/>
        </p:nvPicPr>
        <p:blipFill>
          <a:blip r:embed="rId2" cstate="print">
            <a:lum bright="18000" contrast="-6000"/>
          </a:blip>
          <a:srcRect l="9904" t="47592" r="6096" b="36261"/>
          <a:stretch>
            <a:fillRect/>
          </a:stretch>
        </p:blipFill>
        <p:spPr bwMode="auto">
          <a:xfrm>
            <a:off x="1752600" y="2214564"/>
            <a:ext cx="4648200" cy="600075"/>
          </a:xfrm>
          <a:prstGeom prst="rect">
            <a:avLst/>
          </a:prstGeom>
          <a:noFill/>
          <a:ln w="9525">
            <a:noFill/>
            <a:miter lim="800000"/>
            <a:headEnd/>
            <a:tailEnd/>
          </a:ln>
        </p:spPr>
      </p:pic>
      <p:sp>
        <p:nvSpPr>
          <p:cNvPr id="54277" name="Rectangle 5"/>
          <p:cNvSpPr>
            <a:spLocks noChangeArrowheads="1"/>
          </p:cNvSpPr>
          <p:nvPr/>
        </p:nvSpPr>
        <p:spPr bwMode="auto">
          <a:xfrm>
            <a:off x="2614613" y="2324101"/>
            <a:ext cx="2919412" cy="430213"/>
          </a:xfrm>
          <a:prstGeom prst="rect">
            <a:avLst/>
          </a:prstGeom>
          <a:noFill/>
          <a:ln w="28575">
            <a:solidFill>
              <a:srgbClr val="000000"/>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278" name="Text Box 7"/>
          <p:cNvSpPr txBox="1">
            <a:spLocks noChangeArrowheads="1"/>
          </p:cNvSpPr>
          <p:nvPr/>
        </p:nvSpPr>
        <p:spPr bwMode="auto">
          <a:xfrm>
            <a:off x="6477000" y="2330450"/>
            <a:ext cx="4191000" cy="336550"/>
          </a:xfrm>
          <a:prstGeom prst="rect">
            <a:avLst/>
          </a:prstGeom>
          <a:noFill/>
          <a:ln w="9525">
            <a:noFill/>
            <a:miter lim="800000"/>
            <a:headEnd/>
            <a:tailEnd/>
          </a:ln>
        </p:spPr>
        <p:txBody>
          <a:bodyPr>
            <a:spAutoFit/>
          </a:bodyPr>
          <a:lstStyle/>
          <a:p>
            <a:pPr fontAlgn="base">
              <a:spcBef>
                <a:spcPct val="0"/>
              </a:spcBef>
              <a:spcAft>
                <a:spcPct val="0"/>
              </a:spcAft>
            </a:pPr>
            <a:r>
              <a:rPr lang="en-US" sz="1600" b="1">
                <a:solidFill>
                  <a:srgbClr val="000000"/>
                </a:solidFill>
                <a:latin typeface="Arial" charset="0"/>
                <a:cs typeface="Arial" charset="0"/>
              </a:rPr>
              <a:t>Microcapillary Chromatography Column</a:t>
            </a:r>
          </a:p>
        </p:txBody>
      </p:sp>
      <p:sp>
        <p:nvSpPr>
          <p:cNvPr id="54279" name="Line 8"/>
          <p:cNvSpPr>
            <a:spLocks noChangeShapeType="1"/>
          </p:cNvSpPr>
          <p:nvPr/>
        </p:nvSpPr>
        <p:spPr bwMode="auto">
          <a:xfrm flipH="1">
            <a:off x="5562600" y="2514600"/>
            <a:ext cx="990600" cy="0"/>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grpSp>
        <p:nvGrpSpPr>
          <p:cNvPr id="2" name="Group 17"/>
          <p:cNvGrpSpPr>
            <a:grpSpLocks/>
          </p:cNvGrpSpPr>
          <p:nvPr/>
        </p:nvGrpSpPr>
        <p:grpSpPr bwMode="auto">
          <a:xfrm>
            <a:off x="2209800" y="4648200"/>
            <a:ext cx="7848600" cy="304800"/>
            <a:chOff x="240" y="2880"/>
            <a:chExt cx="4944" cy="192"/>
          </a:xfrm>
        </p:grpSpPr>
        <p:sp>
          <p:nvSpPr>
            <p:cNvPr id="54307" name="Rectangle 15"/>
            <p:cNvSpPr>
              <a:spLocks noChangeArrowheads="1"/>
            </p:cNvSpPr>
            <p:nvPr/>
          </p:nvSpPr>
          <p:spPr bwMode="auto">
            <a:xfrm>
              <a:off x="240" y="2880"/>
              <a:ext cx="4560" cy="192"/>
            </a:xfrm>
            <a:prstGeom prst="rect">
              <a:avLst/>
            </a:pr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54308" name="AutoShape 16"/>
            <p:cNvSpPr>
              <a:spLocks noChangeArrowheads="1"/>
            </p:cNvSpPr>
            <p:nvPr/>
          </p:nvSpPr>
          <p:spPr bwMode="auto">
            <a:xfrm rot="-5400000">
              <a:off x="4893" y="2781"/>
              <a:ext cx="192" cy="390"/>
            </a:xfrm>
            <a:custGeom>
              <a:avLst/>
              <a:gdLst>
                <a:gd name="T0" fmla="*/ 1 w 21600"/>
                <a:gd name="T1" fmla="*/ 4 h 21600"/>
                <a:gd name="T2" fmla="*/ 1 w 21600"/>
                <a:gd name="T3" fmla="*/ 7 h 21600"/>
                <a:gd name="T4" fmla="*/ 0 w 21600"/>
                <a:gd name="T5" fmla="*/ 4 h 21600"/>
                <a:gd name="T6" fmla="*/ 1 w 21600"/>
                <a:gd name="T7" fmla="*/ 0 h 21600"/>
                <a:gd name="T8" fmla="*/ 0 60000 65536"/>
                <a:gd name="T9" fmla="*/ 0 60000 65536"/>
                <a:gd name="T10" fmla="*/ 0 60000 65536"/>
                <a:gd name="T11" fmla="*/ 0 60000 65536"/>
                <a:gd name="T12" fmla="*/ 4500 w 21600"/>
                <a:gd name="T13" fmla="*/ 4486 h 21600"/>
                <a:gd name="T14" fmla="*/ 17100 w 21600"/>
                <a:gd name="T15" fmla="*/ 1711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21522" name="Oval 18"/>
          <p:cNvSpPr>
            <a:spLocks noChangeAspect="1" noChangeArrowheads="1"/>
          </p:cNvSpPr>
          <p:nvPr/>
        </p:nvSpPr>
        <p:spPr bwMode="auto">
          <a:xfrm>
            <a:off x="3524251" y="39957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3" name="Oval 19"/>
          <p:cNvSpPr>
            <a:spLocks noChangeAspect="1" noChangeArrowheads="1"/>
          </p:cNvSpPr>
          <p:nvPr/>
        </p:nvSpPr>
        <p:spPr bwMode="auto">
          <a:xfrm>
            <a:off x="3492501" y="3843338"/>
            <a:ext cx="119063" cy="119062"/>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4" name="Oval 20"/>
          <p:cNvSpPr>
            <a:spLocks noChangeAspect="1" noChangeArrowheads="1"/>
          </p:cNvSpPr>
          <p:nvPr/>
        </p:nvSpPr>
        <p:spPr bwMode="auto">
          <a:xfrm>
            <a:off x="3752851" y="34290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5" name="Oval 21"/>
          <p:cNvSpPr>
            <a:spLocks noChangeAspect="1" noChangeArrowheads="1"/>
          </p:cNvSpPr>
          <p:nvPr/>
        </p:nvSpPr>
        <p:spPr bwMode="auto">
          <a:xfrm>
            <a:off x="3524251" y="3657601"/>
            <a:ext cx="119063" cy="119063"/>
          </a:xfrm>
          <a:prstGeom prst="ellipse">
            <a:avLst/>
          </a:prstGeom>
          <a:gradFill rotWithShape="1">
            <a:gsLst>
              <a:gs pos="0">
                <a:srgbClr val="000099"/>
              </a:gs>
              <a:gs pos="100000">
                <a:srgbClr val="000047"/>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6" name="Oval 22"/>
          <p:cNvSpPr>
            <a:spLocks noChangeAspect="1" noChangeArrowheads="1"/>
          </p:cNvSpPr>
          <p:nvPr/>
        </p:nvSpPr>
        <p:spPr bwMode="auto">
          <a:xfrm>
            <a:off x="3676651" y="35814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7" name="Oval 23"/>
          <p:cNvSpPr>
            <a:spLocks noChangeAspect="1" noChangeArrowheads="1"/>
          </p:cNvSpPr>
          <p:nvPr/>
        </p:nvSpPr>
        <p:spPr bwMode="auto">
          <a:xfrm>
            <a:off x="3752851" y="3657601"/>
            <a:ext cx="119063" cy="119063"/>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8" name="Oval 24"/>
          <p:cNvSpPr>
            <a:spLocks noChangeAspect="1" noChangeArrowheads="1"/>
          </p:cNvSpPr>
          <p:nvPr/>
        </p:nvSpPr>
        <p:spPr bwMode="auto">
          <a:xfrm>
            <a:off x="3709988" y="3843338"/>
            <a:ext cx="119062" cy="119062"/>
          </a:xfrm>
          <a:prstGeom prst="ellipse">
            <a:avLst/>
          </a:prstGeom>
          <a:gradFill rotWithShape="1">
            <a:gsLst>
              <a:gs pos="0">
                <a:srgbClr val="00CC00"/>
              </a:gs>
              <a:gs pos="100000">
                <a:srgbClr val="005E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29" name="Oval 25"/>
          <p:cNvSpPr>
            <a:spLocks noChangeAspect="1" noChangeArrowheads="1"/>
          </p:cNvSpPr>
          <p:nvPr/>
        </p:nvSpPr>
        <p:spPr bwMode="auto">
          <a:xfrm>
            <a:off x="3600451" y="3919538"/>
            <a:ext cx="119063" cy="119062"/>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0" name="Oval 26"/>
          <p:cNvSpPr>
            <a:spLocks noChangeAspect="1" noChangeArrowheads="1"/>
          </p:cNvSpPr>
          <p:nvPr/>
        </p:nvSpPr>
        <p:spPr bwMode="auto">
          <a:xfrm>
            <a:off x="3600451" y="41148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1" name="Oval 27"/>
          <p:cNvSpPr>
            <a:spLocks noChangeAspect="1" noChangeArrowheads="1"/>
          </p:cNvSpPr>
          <p:nvPr/>
        </p:nvSpPr>
        <p:spPr bwMode="auto">
          <a:xfrm>
            <a:off x="3600451" y="3429001"/>
            <a:ext cx="119063" cy="119063"/>
          </a:xfrm>
          <a:prstGeom prst="ellipse">
            <a:avLst/>
          </a:prstGeom>
          <a:gradFill rotWithShape="1">
            <a:gsLst>
              <a:gs pos="0">
                <a:srgbClr val="FF0000"/>
              </a:gs>
              <a:gs pos="100000">
                <a:srgbClr val="760000"/>
              </a:gs>
            </a:gsLst>
            <a:path path="shape">
              <a:fillToRect l="50000" t="50000" r="50000" b="50000"/>
            </a:path>
          </a:gra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21532" name="Oval 28"/>
          <p:cNvSpPr>
            <a:spLocks noChangeAspect="1" noChangeArrowheads="1"/>
          </p:cNvSpPr>
          <p:nvPr/>
        </p:nvSpPr>
        <p:spPr bwMode="auto">
          <a:xfrm>
            <a:off x="3600451" y="37338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3" name="Oval 29"/>
          <p:cNvSpPr>
            <a:spLocks noChangeAspect="1" noChangeArrowheads="1"/>
          </p:cNvSpPr>
          <p:nvPr/>
        </p:nvSpPr>
        <p:spPr bwMode="auto">
          <a:xfrm>
            <a:off x="3487738" y="3529013"/>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4" name="Oval 30"/>
          <p:cNvSpPr>
            <a:spLocks noChangeAspect="1" noChangeArrowheads="1"/>
          </p:cNvSpPr>
          <p:nvPr/>
        </p:nvSpPr>
        <p:spPr bwMode="auto">
          <a:xfrm>
            <a:off x="3508376" y="3276601"/>
            <a:ext cx="119063" cy="119063"/>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21535" name="Oval 31"/>
          <p:cNvSpPr>
            <a:spLocks noChangeAspect="1" noChangeArrowheads="1"/>
          </p:cNvSpPr>
          <p:nvPr/>
        </p:nvSpPr>
        <p:spPr bwMode="auto">
          <a:xfrm>
            <a:off x="3709988" y="3995738"/>
            <a:ext cx="119062" cy="119062"/>
          </a:xfrm>
          <a:prstGeom prst="ellipse">
            <a:avLst/>
          </a:prstGeom>
          <a:gradFill rotWithShape="1">
            <a:gsLst>
              <a:gs pos="0">
                <a:schemeClr val="bg2"/>
              </a:gs>
              <a:gs pos="100000">
                <a:schemeClr val="bg2">
                  <a:gamma/>
                  <a:shade val="46275"/>
                  <a:invGamma/>
                </a:schemeClr>
              </a:gs>
            </a:gsLst>
            <a:path path="shape">
              <a:fillToRect l="50000" t="50000" r="50000" b="50000"/>
            </a:path>
          </a:gradFill>
          <a:ln w="9525">
            <a:solidFill>
              <a:schemeClr val="tx1"/>
            </a:solidFill>
            <a:round/>
            <a:headEnd/>
            <a:tailEnd/>
          </a:ln>
          <a:effectLst/>
        </p:spPr>
        <p:txBody>
          <a:bodyPr wrap="none" anchor="ctr"/>
          <a:lstStyle/>
          <a:p>
            <a:pPr>
              <a:defRPr/>
            </a:pPr>
            <a:endParaRPr lang="en-US">
              <a:solidFill>
                <a:srgbClr val="000000"/>
              </a:solidFill>
              <a:latin typeface="Arial"/>
              <a:cs typeface="Arial" charset="0"/>
            </a:endParaRPr>
          </a:p>
        </p:txBody>
      </p:sp>
      <p:sp>
        <p:nvSpPr>
          <p:cNvPr id="54295" name="Text Box 36"/>
          <p:cNvSpPr txBox="1">
            <a:spLocks noChangeArrowheads="1"/>
          </p:cNvSpPr>
          <p:nvPr/>
        </p:nvSpPr>
        <p:spPr bwMode="auto">
          <a:xfrm>
            <a:off x="4057650" y="3367088"/>
            <a:ext cx="18859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 Mixture</a:t>
            </a:r>
          </a:p>
        </p:txBody>
      </p:sp>
      <p:cxnSp>
        <p:nvCxnSpPr>
          <p:cNvPr id="21541" name="AutoShape 37"/>
          <p:cNvCxnSpPr>
            <a:cxnSpLocks noChangeShapeType="1"/>
            <a:stCxn id="54274" idx="1"/>
            <a:endCxn id="54307" idx="1"/>
          </p:cNvCxnSpPr>
          <p:nvPr/>
        </p:nvCxnSpPr>
        <p:spPr bwMode="auto">
          <a:xfrm rot="-5400000" flipH="1" flipV="1">
            <a:off x="2097882" y="3221832"/>
            <a:ext cx="1690687" cy="1466850"/>
          </a:xfrm>
          <a:prstGeom prst="curvedConnector4">
            <a:avLst>
              <a:gd name="adj1" fmla="val -12676"/>
              <a:gd name="adj2" fmla="val 133657"/>
            </a:avLst>
          </a:prstGeom>
          <a:noFill/>
          <a:ln w="57150">
            <a:solidFill>
              <a:schemeClr val="tx1"/>
            </a:solidFill>
            <a:round/>
            <a:headEnd/>
            <a:tailEnd type="triangle" w="med" len="med"/>
          </a:ln>
        </p:spPr>
      </p:cxnSp>
      <p:grpSp>
        <p:nvGrpSpPr>
          <p:cNvPr id="3" name="Group 47"/>
          <p:cNvGrpSpPr>
            <a:grpSpLocks/>
          </p:cNvGrpSpPr>
          <p:nvPr/>
        </p:nvGrpSpPr>
        <p:grpSpPr bwMode="auto">
          <a:xfrm>
            <a:off x="5424488" y="5060950"/>
            <a:ext cx="2805112" cy="1644650"/>
            <a:chOff x="2457" y="3188"/>
            <a:chExt cx="1767" cy="1036"/>
          </a:xfrm>
        </p:grpSpPr>
        <p:sp>
          <p:nvSpPr>
            <p:cNvPr id="54299" name="Freeform 44"/>
            <p:cNvSpPr>
              <a:spLocks/>
            </p:cNvSpPr>
            <p:nvPr/>
          </p:nvSpPr>
          <p:spPr bwMode="auto">
            <a:xfrm>
              <a:off x="3456" y="3418"/>
              <a:ext cx="288" cy="576"/>
            </a:xfrm>
            <a:custGeom>
              <a:avLst/>
              <a:gdLst>
                <a:gd name="T0" fmla="*/ 0 w 576"/>
                <a:gd name="T1" fmla="*/ 557 h 447"/>
                <a:gd name="T2" fmla="*/ 43 w 576"/>
                <a:gd name="T3" fmla="*/ 506 h 447"/>
                <a:gd name="T4" fmla="*/ 90 w 576"/>
                <a:gd name="T5" fmla="*/ 143 h 447"/>
                <a:gd name="T6" fmla="*/ 120 w 576"/>
                <a:gd name="T7" fmla="*/ 0 h 447"/>
                <a:gd name="T8" fmla="*/ 153 w 576"/>
                <a:gd name="T9" fmla="*/ 143 h 447"/>
                <a:gd name="T10" fmla="*/ 187 w 576"/>
                <a:gd name="T11" fmla="*/ 371 h 447"/>
                <a:gd name="T12" fmla="*/ 211 w 576"/>
                <a:gd name="T13" fmla="*/ 503 h 447"/>
                <a:gd name="T14" fmla="*/ 246 w 576"/>
                <a:gd name="T15" fmla="*/ 553 h 447"/>
                <a:gd name="T16" fmla="*/ 288 w 576"/>
                <a:gd name="T17" fmla="*/ 557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chemeClr val="bg2"/>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0" name="Freeform 45"/>
            <p:cNvSpPr>
              <a:spLocks/>
            </p:cNvSpPr>
            <p:nvPr/>
          </p:nvSpPr>
          <p:spPr bwMode="auto">
            <a:xfrm>
              <a:off x="2976" y="3552"/>
              <a:ext cx="384" cy="447"/>
            </a:xfrm>
            <a:custGeom>
              <a:avLst/>
              <a:gdLst>
                <a:gd name="T0" fmla="*/ 0 w 576"/>
                <a:gd name="T1" fmla="*/ 432 h 447"/>
                <a:gd name="T2" fmla="*/ 58 w 576"/>
                <a:gd name="T3" fmla="*/ 393 h 447"/>
                <a:gd name="T4" fmla="*/ 120 w 576"/>
                <a:gd name="T5" fmla="*/ 111 h 447"/>
                <a:gd name="T6" fmla="*/ 160 w 576"/>
                <a:gd name="T7" fmla="*/ 0 h 447"/>
                <a:gd name="T8" fmla="*/ 204 w 576"/>
                <a:gd name="T9" fmla="*/ 111 h 447"/>
                <a:gd name="T10" fmla="*/ 250 w 576"/>
                <a:gd name="T11" fmla="*/ 288 h 447"/>
                <a:gd name="T12" fmla="*/ 282 w 576"/>
                <a:gd name="T13" fmla="*/ 390 h 447"/>
                <a:gd name="T14" fmla="*/ 328 w 576"/>
                <a:gd name="T15" fmla="*/ 429 h 447"/>
                <a:gd name="T16" fmla="*/ 384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CC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1" name="Freeform 46"/>
            <p:cNvSpPr>
              <a:spLocks/>
            </p:cNvSpPr>
            <p:nvPr/>
          </p:nvSpPr>
          <p:spPr bwMode="auto">
            <a:xfrm>
              <a:off x="3840" y="3408"/>
              <a:ext cx="384" cy="591"/>
            </a:xfrm>
            <a:custGeom>
              <a:avLst/>
              <a:gdLst>
                <a:gd name="T0" fmla="*/ 0 w 576"/>
                <a:gd name="T1" fmla="*/ 571 h 447"/>
                <a:gd name="T2" fmla="*/ 58 w 576"/>
                <a:gd name="T3" fmla="*/ 520 h 447"/>
                <a:gd name="T4" fmla="*/ 120 w 576"/>
                <a:gd name="T5" fmla="*/ 147 h 447"/>
                <a:gd name="T6" fmla="*/ 160 w 576"/>
                <a:gd name="T7" fmla="*/ 0 h 447"/>
                <a:gd name="T8" fmla="*/ 204 w 576"/>
                <a:gd name="T9" fmla="*/ 147 h 447"/>
                <a:gd name="T10" fmla="*/ 250 w 576"/>
                <a:gd name="T11" fmla="*/ 381 h 447"/>
                <a:gd name="T12" fmla="*/ 282 w 576"/>
                <a:gd name="T13" fmla="*/ 516 h 447"/>
                <a:gd name="T14" fmla="*/ 328 w 576"/>
                <a:gd name="T15" fmla="*/ 567 h 447"/>
                <a:gd name="T16" fmla="*/ 384 w 576"/>
                <a:gd name="T17" fmla="*/ 571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000099"/>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2" name="Freeform 42"/>
            <p:cNvSpPr>
              <a:spLocks/>
            </p:cNvSpPr>
            <p:nvPr/>
          </p:nvSpPr>
          <p:spPr bwMode="auto">
            <a:xfrm>
              <a:off x="2688" y="3552"/>
              <a:ext cx="288" cy="447"/>
            </a:xfrm>
            <a:custGeom>
              <a:avLst/>
              <a:gdLst>
                <a:gd name="T0" fmla="*/ 0 w 576"/>
                <a:gd name="T1" fmla="*/ 432 h 447"/>
                <a:gd name="T2" fmla="*/ 43 w 576"/>
                <a:gd name="T3" fmla="*/ 393 h 447"/>
                <a:gd name="T4" fmla="*/ 90 w 576"/>
                <a:gd name="T5" fmla="*/ 111 h 447"/>
                <a:gd name="T6" fmla="*/ 120 w 576"/>
                <a:gd name="T7" fmla="*/ 0 h 447"/>
                <a:gd name="T8" fmla="*/ 153 w 576"/>
                <a:gd name="T9" fmla="*/ 111 h 447"/>
                <a:gd name="T10" fmla="*/ 187 w 576"/>
                <a:gd name="T11" fmla="*/ 288 h 447"/>
                <a:gd name="T12" fmla="*/ 211 w 576"/>
                <a:gd name="T13" fmla="*/ 390 h 447"/>
                <a:gd name="T14" fmla="*/ 246 w 576"/>
                <a:gd name="T15" fmla="*/ 429 h 447"/>
                <a:gd name="T16" fmla="*/ 288 w 576"/>
                <a:gd name="T17" fmla="*/ 432 h 4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6"/>
                <a:gd name="T28" fmla="*/ 0 h 447"/>
                <a:gd name="T29" fmla="*/ 576 w 576"/>
                <a:gd name="T30" fmla="*/ 447 h 4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6" h="447">
                  <a:moveTo>
                    <a:pt x="0" y="432"/>
                  </a:moveTo>
                  <a:cubicBezTo>
                    <a:pt x="14" y="426"/>
                    <a:pt x="57" y="447"/>
                    <a:pt x="87" y="393"/>
                  </a:cubicBezTo>
                  <a:cubicBezTo>
                    <a:pt x="117" y="339"/>
                    <a:pt x="154" y="176"/>
                    <a:pt x="180" y="111"/>
                  </a:cubicBezTo>
                  <a:cubicBezTo>
                    <a:pt x="206" y="46"/>
                    <a:pt x="219" y="0"/>
                    <a:pt x="240" y="0"/>
                  </a:cubicBezTo>
                  <a:cubicBezTo>
                    <a:pt x="261" y="0"/>
                    <a:pt x="284" y="63"/>
                    <a:pt x="306" y="111"/>
                  </a:cubicBezTo>
                  <a:cubicBezTo>
                    <a:pt x="328" y="159"/>
                    <a:pt x="356" y="242"/>
                    <a:pt x="375" y="288"/>
                  </a:cubicBezTo>
                  <a:cubicBezTo>
                    <a:pt x="394" y="334"/>
                    <a:pt x="404" y="366"/>
                    <a:pt x="423" y="390"/>
                  </a:cubicBezTo>
                  <a:cubicBezTo>
                    <a:pt x="442" y="414"/>
                    <a:pt x="466" y="422"/>
                    <a:pt x="492" y="429"/>
                  </a:cubicBezTo>
                  <a:cubicBezTo>
                    <a:pt x="518" y="436"/>
                    <a:pt x="559" y="432"/>
                    <a:pt x="576" y="432"/>
                  </a:cubicBezTo>
                </a:path>
              </a:pathLst>
            </a:custGeom>
            <a:noFill/>
            <a:ln w="28575">
              <a:solidFill>
                <a:srgbClr val="FF0000"/>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3" name="Line 38"/>
            <p:cNvSpPr>
              <a:spLocks noChangeShapeType="1"/>
            </p:cNvSpPr>
            <p:nvPr/>
          </p:nvSpPr>
          <p:spPr bwMode="auto">
            <a:xfrm>
              <a:off x="2688" y="3264"/>
              <a:ext cx="0" cy="72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4" name="Line 39"/>
            <p:cNvSpPr>
              <a:spLocks noChangeShapeType="1"/>
            </p:cNvSpPr>
            <p:nvPr/>
          </p:nvSpPr>
          <p:spPr bwMode="auto">
            <a:xfrm>
              <a:off x="2688" y="3984"/>
              <a:ext cx="1536" cy="0"/>
            </a:xfrm>
            <a:prstGeom prst="line">
              <a:avLst/>
            </a:prstGeom>
            <a:noFill/>
            <a:ln w="38100">
              <a:solidFill>
                <a:schemeClr val="tx1"/>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54305" name="Text Box 40"/>
            <p:cNvSpPr txBox="1">
              <a:spLocks noChangeArrowheads="1"/>
            </p:cNvSpPr>
            <p:nvPr/>
          </p:nvSpPr>
          <p:spPr bwMode="auto">
            <a:xfrm>
              <a:off x="3168" y="3993"/>
              <a:ext cx="436"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Time</a:t>
              </a:r>
            </a:p>
          </p:txBody>
        </p:sp>
        <p:sp>
          <p:nvSpPr>
            <p:cNvPr id="54306" name="Text Box 41"/>
            <p:cNvSpPr txBox="1">
              <a:spLocks noChangeArrowheads="1"/>
            </p:cNvSpPr>
            <p:nvPr/>
          </p:nvSpPr>
          <p:spPr bwMode="auto">
            <a:xfrm rot="-5400000">
              <a:off x="2151" y="3494"/>
              <a:ext cx="844" cy="231"/>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000000"/>
                  </a:solidFill>
                  <a:latin typeface="Arial" charset="0"/>
                  <a:cs typeface="Arial" charset="0"/>
                </a:rPr>
                <a:t>Abundance</a:t>
              </a:r>
            </a:p>
          </p:txBody>
        </p:sp>
      </p:grpSp>
      <p:sp>
        <p:nvSpPr>
          <p:cNvPr id="21552" name="Text Box 48"/>
          <p:cNvSpPr txBox="1">
            <a:spLocks noChangeArrowheads="1"/>
          </p:cNvSpPr>
          <p:nvPr/>
        </p:nvSpPr>
        <p:spPr bwMode="auto">
          <a:xfrm>
            <a:off x="4073525" y="3854450"/>
            <a:ext cx="4603750" cy="641350"/>
          </a:xfrm>
          <a:prstGeom prst="rect">
            <a:avLst/>
          </a:prstGeom>
          <a:noFill/>
          <a:ln w="9525">
            <a:noFill/>
            <a:miter lim="800000"/>
            <a:headEnd/>
            <a:tailEnd/>
          </a:ln>
        </p:spPr>
        <p:txBody>
          <a:bodyPr wrap="none">
            <a:spAutoFit/>
          </a:bodyPr>
          <a:lstStyle/>
          <a:p>
            <a:pPr fontAlgn="base">
              <a:spcBef>
                <a:spcPct val="0"/>
              </a:spcBef>
              <a:spcAft>
                <a:spcPct val="0"/>
              </a:spcAft>
            </a:pPr>
            <a:r>
              <a:rPr lang="en-US" b="1">
                <a:solidFill>
                  <a:srgbClr val="000000"/>
                </a:solidFill>
                <a:latin typeface="Arial" charset="0"/>
                <a:cs typeface="Arial" charset="0"/>
              </a:rPr>
              <a:t>Peptides are loaded onto the column</a:t>
            </a:r>
            <a:br>
              <a:rPr lang="en-US" b="1">
                <a:solidFill>
                  <a:srgbClr val="000000"/>
                </a:solidFill>
                <a:latin typeface="Arial" charset="0"/>
                <a:cs typeface="Arial" charset="0"/>
              </a:rPr>
            </a:br>
            <a:r>
              <a:rPr lang="en-US" b="1">
                <a:solidFill>
                  <a:srgbClr val="000000"/>
                </a:solidFill>
                <a:latin typeface="Arial" charset="0"/>
                <a:cs typeface="Arial" charset="0"/>
              </a:rPr>
              <a:t>and separated by liquid chromatography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500"/>
                                  </p:stCondLst>
                                  <p:childTnLst>
                                    <p:set>
                                      <p:cBhvr>
                                        <p:cTn id="6" dur="1" fill="hold">
                                          <p:stCondLst>
                                            <p:cond delay="0"/>
                                          </p:stCondLst>
                                        </p:cTn>
                                        <p:tgtEl>
                                          <p:spTgt spid="21541"/>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21552"/>
                                        </p:tgtEl>
                                        <p:attrNameLst>
                                          <p:attrName>style.visibility</p:attrName>
                                        </p:attrNameLst>
                                      </p:cBhvr>
                                      <p:to>
                                        <p:strVal val="visible"/>
                                      </p:to>
                                    </p:set>
                                  </p:childTnLst>
                                </p:cTn>
                              </p:par>
                              <p:par>
                                <p:cTn id="9" presetID="63" presetClass="path" presetSubtype="0" fill="hold" grpId="0" nodeType="withEffect">
                                  <p:stCondLst>
                                    <p:cond delay="2500"/>
                                  </p:stCondLst>
                                  <p:childTnLst>
                                    <p:animMotion origin="layout" path="M -0.14809 0.1913 L 0.69357 0.1913 " pathEditMode="relative" rAng="0" ptsTypes="AA">
                                      <p:cBhvr>
                                        <p:cTn id="10" dur="4000" fill="hold"/>
                                        <p:tgtEl>
                                          <p:spTgt spid="21531"/>
                                        </p:tgtEl>
                                        <p:attrNameLst>
                                          <p:attrName>ppt_x</p:attrName>
                                          <p:attrName>ppt_y</p:attrName>
                                        </p:attrNameLst>
                                      </p:cBhvr>
                                      <p:rCtr x="421" y="0"/>
                                    </p:animMotion>
                                  </p:childTnLst>
                                  <p:subTnLst>
                                    <p:set>
                                      <p:cBhvr override="childStyle">
                                        <p:cTn dur="1" fill="hold" display="0" masterRel="sameClick" afterEffect="1">
                                          <p:stCondLst>
                                            <p:cond evt="end" delay="0">
                                              <p:tn val="9"/>
                                            </p:cond>
                                          </p:stCondLst>
                                        </p:cTn>
                                        <p:tgtEl>
                                          <p:spTgt spid="21531"/>
                                        </p:tgtEl>
                                        <p:attrNameLst>
                                          <p:attrName>style.visibility</p:attrName>
                                        </p:attrNameLst>
                                      </p:cBhvr>
                                      <p:to>
                                        <p:strVal val="hidden"/>
                                      </p:to>
                                    </p:set>
                                  </p:subTnLst>
                                </p:cTn>
                              </p:par>
                              <p:par>
                                <p:cTn id="11" presetID="63" presetClass="path" presetSubtype="0" fill="hold" grpId="0" nodeType="withEffect">
                                  <p:stCondLst>
                                    <p:cond delay="2500"/>
                                  </p:stCondLst>
                                  <p:childTnLst>
                                    <p:animMotion origin="layout" path="M -0.14809 0.11982 L 0.69357 0.11982 " pathEditMode="relative" rAng="0" ptsTypes="AA">
                                      <p:cBhvr>
                                        <p:cTn id="12" dur="4100" fill="hold"/>
                                        <p:tgtEl>
                                          <p:spTgt spid="21529"/>
                                        </p:tgtEl>
                                        <p:attrNameLst>
                                          <p:attrName>ppt_x</p:attrName>
                                          <p:attrName>ppt_y</p:attrName>
                                        </p:attrNameLst>
                                      </p:cBhvr>
                                      <p:rCtr x="421" y="0"/>
                                    </p:animMotion>
                                  </p:childTnLst>
                                  <p:subTnLst>
                                    <p:set>
                                      <p:cBhvr override="childStyle">
                                        <p:cTn dur="1" fill="hold" display="0" masterRel="sameClick" afterEffect="1">
                                          <p:stCondLst>
                                            <p:cond evt="end" delay="0">
                                              <p:tn val="11"/>
                                            </p:cond>
                                          </p:stCondLst>
                                        </p:cTn>
                                        <p:tgtEl>
                                          <p:spTgt spid="21529"/>
                                        </p:tgtEl>
                                        <p:attrNameLst>
                                          <p:attrName>style.visibility</p:attrName>
                                        </p:attrNameLst>
                                      </p:cBhvr>
                                      <p:to>
                                        <p:strVal val="hidden"/>
                                      </p:to>
                                    </p:set>
                                  </p:subTnLst>
                                </p:cTn>
                              </p:par>
                              <p:par>
                                <p:cTn id="13" presetID="63" presetClass="path" presetSubtype="0" fill="hold" grpId="0" nodeType="withEffect">
                                  <p:stCondLst>
                                    <p:cond delay="2500"/>
                                  </p:stCondLst>
                                  <p:childTnLst>
                                    <p:animMotion origin="layout" path="M -0.14809 0.09137 L 0.69357 0.09137 " pathEditMode="relative" rAng="0" ptsTypes="AA">
                                      <p:cBhvr>
                                        <p:cTn id="14" dur="4200" fill="hold"/>
                                        <p:tgtEl>
                                          <p:spTgt spid="21530"/>
                                        </p:tgtEl>
                                        <p:attrNameLst>
                                          <p:attrName>ppt_x</p:attrName>
                                          <p:attrName>ppt_y</p:attrName>
                                        </p:attrNameLst>
                                      </p:cBhvr>
                                      <p:rCtr x="421" y="0"/>
                                    </p:animMotion>
                                  </p:childTnLst>
                                  <p:subTnLst>
                                    <p:set>
                                      <p:cBhvr override="childStyle">
                                        <p:cTn dur="1" fill="hold" display="0" masterRel="sameClick" afterEffect="1">
                                          <p:stCondLst>
                                            <p:cond evt="end" delay="0">
                                              <p:tn val="13"/>
                                            </p:cond>
                                          </p:stCondLst>
                                        </p:cTn>
                                        <p:tgtEl>
                                          <p:spTgt spid="21530"/>
                                        </p:tgtEl>
                                        <p:attrNameLst>
                                          <p:attrName>style.visibility</p:attrName>
                                        </p:attrNameLst>
                                      </p:cBhvr>
                                      <p:to>
                                        <p:strVal val="hidden"/>
                                      </p:to>
                                    </p:set>
                                  </p:subTnLst>
                                </p:cTn>
                              </p:par>
                              <p:par>
                                <p:cTn id="15" presetID="63" presetClass="path" presetSubtype="0" fill="hold" grpId="0" nodeType="withEffect">
                                  <p:stCondLst>
                                    <p:cond delay="2500"/>
                                  </p:stCondLst>
                                  <p:childTnLst>
                                    <p:animMotion origin="layout" path="M -0.16007 0.13092 L 0.68159 0.13092 " pathEditMode="relative" rAng="0" ptsTypes="AA">
                                      <p:cBhvr>
                                        <p:cTn id="16" dur="4700" fill="hold"/>
                                        <p:tgtEl>
                                          <p:spTgt spid="21528"/>
                                        </p:tgtEl>
                                        <p:attrNameLst>
                                          <p:attrName>ppt_x</p:attrName>
                                          <p:attrName>ppt_y</p:attrName>
                                        </p:attrNameLst>
                                      </p:cBhvr>
                                      <p:rCtr x="421" y="0"/>
                                    </p:animMotion>
                                  </p:childTnLst>
                                  <p:subTnLst>
                                    <p:set>
                                      <p:cBhvr override="childStyle">
                                        <p:cTn dur="1" fill="hold" display="0" masterRel="sameClick" afterEffect="1">
                                          <p:stCondLst>
                                            <p:cond evt="end" delay="0">
                                              <p:tn val="15"/>
                                            </p:cond>
                                          </p:stCondLst>
                                        </p:cTn>
                                        <p:tgtEl>
                                          <p:spTgt spid="21528"/>
                                        </p:tgtEl>
                                        <p:attrNameLst>
                                          <p:attrName>style.visibility</p:attrName>
                                        </p:attrNameLst>
                                      </p:cBhvr>
                                      <p:to>
                                        <p:strVal val="hidden"/>
                                      </p:to>
                                    </p:set>
                                  </p:subTnLst>
                                </p:cTn>
                              </p:par>
                              <p:par>
                                <p:cTn id="17" presetID="63" presetClass="path" presetSubtype="0" fill="hold" grpId="0" nodeType="withEffect">
                                  <p:stCondLst>
                                    <p:cond delay="2500"/>
                                  </p:stCondLst>
                                  <p:childTnLst>
                                    <p:animMotion origin="layout" path="M -0.16475 0.15799 L 0.67691 0.15799 " pathEditMode="relative" rAng="0" ptsTypes="AA">
                                      <p:cBhvr>
                                        <p:cTn id="18" dur="4800" fill="hold"/>
                                        <p:tgtEl>
                                          <p:spTgt spid="21527"/>
                                        </p:tgtEl>
                                        <p:attrNameLst>
                                          <p:attrName>ppt_x</p:attrName>
                                          <p:attrName>ppt_y</p:attrName>
                                        </p:attrNameLst>
                                      </p:cBhvr>
                                      <p:rCtr x="421" y="0"/>
                                    </p:animMotion>
                                  </p:childTnLst>
                                  <p:subTnLst>
                                    <p:set>
                                      <p:cBhvr override="childStyle">
                                        <p:cTn dur="1" fill="hold" display="0" masterRel="sameClick" afterEffect="1">
                                          <p:stCondLst>
                                            <p:cond evt="end" delay="0">
                                              <p:tn val="17"/>
                                            </p:cond>
                                          </p:stCondLst>
                                        </p:cTn>
                                        <p:tgtEl>
                                          <p:spTgt spid="21527"/>
                                        </p:tgtEl>
                                        <p:attrNameLst>
                                          <p:attrName>style.visibility</p:attrName>
                                        </p:attrNameLst>
                                      </p:cBhvr>
                                      <p:to>
                                        <p:strVal val="hidden"/>
                                      </p:to>
                                    </p:set>
                                  </p:subTnLst>
                                </p:cTn>
                              </p:par>
                              <p:par>
                                <p:cTn id="19" presetID="63" presetClass="path" presetSubtype="0" fill="hold" grpId="0" nodeType="withEffect">
                                  <p:stCondLst>
                                    <p:cond delay="2500"/>
                                  </p:stCondLst>
                                  <p:childTnLst>
                                    <p:animMotion origin="layout" path="M -0.15642 0.16909 L 0.68524 0.16909 " pathEditMode="relative" rAng="0" ptsTypes="AA">
                                      <p:cBhvr>
                                        <p:cTn id="20" dur="4900" fill="hold"/>
                                        <p:tgtEl>
                                          <p:spTgt spid="21526"/>
                                        </p:tgtEl>
                                        <p:attrNameLst>
                                          <p:attrName>ppt_x</p:attrName>
                                          <p:attrName>ppt_y</p:attrName>
                                        </p:attrNameLst>
                                      </p:cBhvr>
                                      <p:rCtr x="421" y="0"/>
                                    </p:animMotion>
                                  </p:childTnLst>
                                  <p:subTnLst>
                                    <p:set>
                                      <p:cBhvr override="childStyle">
                                        <p:cTn dur="1" fill="hold" display="0" masterRel="sameClick" afterEffect="1">
                                          <p:stCondLst>
                                            <p:cond evt="end" delay="0">
                                              <p:tn val="19"/>
                                            </p:cond>
                                          </p:stCondLst>
                                        </p:cTn>
                                        <p:tgtEl>
                                          <p:spTgt spid="21526"/>
                                        </p:tgtEl>
                                        <p:attrNameLst>
                                          <p:attrName>style.visibility</p:attrName>
                                        </p:attrNameLst>
                                      </p:cBhvr>
                                      <p:to>
                                        <p:strVal val="hidden"/>
                                      </p:to>
                                    </p:set>
                                  </p:subTnLst>
                                </p:cTn>
                              </p:par>
                              <p:par>
                                <p:cTn id="21" presetID="63" presetClass="path" presetSubtype="0" fill="hold" grpId="0" nodeType="withEffect">
                                  <p:stCondLst>
                                    <p:cond delay="2500"/>
                                  </p:stCondLst>
                                  <p:childTnLst>
                                    <p:animMotion origin="layout" path="M -0.13802 0.2135 L 0.70364 0.2135 " pathEditMode="relative" rAng="0" ptsTypes="AA">
                                      <p:cBhvr>
                                        <p:cTn id="22" dur="5100" fill="hold"/>
                                        <p:tgtEl>
                                          <p:spTgt spid="21534"/>
                                        </p:tgtEl>
                                        <p:attrNameLst>
                                          <p:attrName>ppt_x</p:attrName>
                                          <p:attrName>ppt_y</p:attrName>
                                        </p:attrNameLst>
                                      </p:cBhvr>
                                      <p:rCtr x="421" y="0"/>
                                    </p:animMotion>
                                  </p:childTnLst>
                                  <p:subTnLst>
                                    <p:set>
                                      <p:cBhvr override="childStyle">
                                        <p:cTn dur="1" fill="hold" display="0" masterRel="sameClick" afterEffect="1">
                                          <p:stCondLst>
                                            <p:cond evt="end" delay="0">
                                              <p:tn val="21"/>
                                            </p:cond>
                                          </p:stCondLst>
                                        </p:cTn>
                                        <p:tgtEl>
                                          <p:spTgt spid="21534"/>
                                        </p:tgtEl>
                                        <p:attrNameLst>
                                          <p:attrName>style.visibility</p:attrName>
                                        </p:attrNameLst>
                                      </p:cBhvr>
                                      <p:to>
                                        <p:strVal val="hidden"/>
                                      </p:to>
                                    </p:set>
                                  </p:subTnLst>
                                </p:cTn>
                              </p:par>
                              <p:par>
                                <p:cTn id="23" presetID="63" presetClass="path" presetSubtype="0" fill="hold" grpId="0" nodeType="withEffect">
                                  <p:stCondLst>
                                    <p:cond delay="2500"/>
                                  </p:stCondLst>
                                  <p:childTnLst>
                                    <p:animMotion origin="layout" path="M -0.16007 0.10872 L 0.68159 0.10872 " pathEditMode="relative" rAng="0" ptsTypes="AA">
                                      <p:cBhvr>
                                        <p:cTn id="24" dur="5200" fill="hold"/>
                                        <p:tgtEl>
                                          <p:spTgt spid="21535"/>
                                        </p:tgtEl>
                                        <p:attrNameLst>
                                          <p:attrName>ppt_x</p:attrName>
                                          <p:attrName>ppt_y</p:attrName>
                                        </p:attrNameLst>
                                      </p:cBhvr>
                                      <p:rCtr x="421" y="0"/>
                                    </p:animMotion>
                                  </p:childTnLst>
                                  <p:subTnLst>
                                    <p:set>
                                      <p:cBhvr override="childStyle">
                                        <p:cTn dur="1" fill="hold" display="0" masterRel="sameClick" afterEffect="1">
                                          <p:stCondLst>
                                            <p:cond evt="end" delay="0">
                                              <p:tn val="23"/>
                                            </p:cond>
                                          </p:stCondLst>
                                        </p:cTn>
                                        <p:tgtEl>
                                          <p:spTgt spid="21535"/>
                                        </p:tgtEl>
                                        <p:attrNameLst>
                                          <p:attrName>style.visibility</p:attrName>
                                        </p:attrNameLst>
                                      </p:cBhvr>
                                      <p:to>
                                        <p:strVal val="hidden"/>
                                      </p:to>
                                    </p:set>
                                  </p:subTnLst>
                                </p:cTn>
                              </p:par>
                              <p:par>
                                <p:cTn id="25" presetID="63" presetClass="path" presetSubtype="0" fill="hold" grpId="0" nodeType="withEffect">
                                  <p:stCondLst>
                                    <p:cond delay="2500"/>
                                  </p:stCondLst>
                                  <p:childTnLst>
                                    <p:animMotion origin="layout" path="M -0.14809 0.14688 L 0.69357 0.14688 " pathEditMode="relative" rAng="0" ptsTypes="AA">
                                      <p:cBhvr>
                                        <p:cTn id="26" dur="5300" fill="hold"/>
                                        <p:tgtEl>
                                          <p:spTgt spid="21532"/>
                                        </p:tgtEl>
                                        <p:attrNameLst>
                                          <p:attrName>ppt_x</p:attrName>
                                          <p:attrName>ppt_y</p:attrName>
                                        </p:attrNameLst>
                                      </p:cBhvr>
                                      <p:rCtr x="421" y="0"/>
                                    </p:animMotion>
                                  </p:childTnLst>
                                  <p:subTnLst>
                                    <p:set>
                                      <p:cBhvr override="childStyle">
                                        <p:cTn dur="1" fill="hold" display="0" masterRel="sameClick" afterEffect="1">
                                          <p:stCondLst>
                                            <p:cond evt="end" delay="0">
                                              <p:tn val="25"/>
                                            </p:cond>
                                          </p:stCondLst>
                                        </p:cTn>
                                        <p:tgtEl>
                                          <p:spTgt spid="21532"/>
                                        </p:tgtEl>
                                        <p:attrNameLst>
                                          <p:attrName>style.visibility</p:attrName>
                                        </p:attrNameLst>
                                      </p:cBhvr>
                                      <p:to>
                                        <p:strVal val="hidden"/>
                                      </p:to>
                                    </p:set>
                                  </p:subTnLst>
                                </p:cTn>
                              </p:par>
                              <p:par>
                                <p:cTn id="27" presetID="63" presetClass="path" presetSubtype="0" fill="hold" grpId="0" nodeType="withEffect">
                                  <p:stCondLst>
                                    <p:cond delay="2500"/>
                                  </p:stCondLst>
                                  <p:childTnLst>
                                    <p:animMotion origin="layout" path="M -0.13576 0.17672 L 0.7059 0.17672 " pathEditMode="relative" rAng="0" ptsTypes="AA">
                                      <p:cBhvr>
                                        <p:cTn id="28" dur="5400" fill="hold"/>
                                        <p:tgtEl>
                                          <p:spTgt spid="21533"/>
                                        </p:tgtEl>
                                        <p:attrNameLst>
                                          <p:attrName>ppt_x</p:attrName>
                                          <p:attrName>ppt_y</p:attrName>
                                        </p:attrNameLst>
                                      </p:cBhvr>
                                      <p:rCtr x="421" y="0"/>
                                    </p:animMotion>
                                  </p:childTnLst>
                                  <p:subTnLst>
                                    <p:set>
                                      <p:cBhvr override="childStyle">
                                        <p:cTn dur="1" fill="hold" display="0" masterRel="sameClick" afterEffect="1">
                                          <p:stCondLst>
                                            <p:cond evt="end" delay="0">
                                              <p:tn val="27"/>
                                            </p:cond>
                                          </p:stCondLst>
                                        </p:cTn>
                                        <p:tgtEl>
                                          <p:spTgt spid="21533"/>
                                        </p:tgtEl>
                                        <p:attrNameLst>
                                          <p:attrName>style.visibility</p:attrName>
                                        </p:attrNameLst>
                                      </p:cBhvr>
                                      <p:to>
                                        <p:strVal val="hidden"/>
                                      </p:to>
                                    </p:set>
                                  </p:subTnLst>
                                </p:cTn>
                              </p:par>
                              <p:par>
                                <p:cTn id="29" presetID="63" presetClass="path" presetSubtype="0" fill="hold" grpId="0" nodeType="withEffect">
                                  <p:stCondLst>
                                    <p:cond delay="2500"/>
                                  </p:stCondLst>
                                  <p:childTnLst>
                                    <p:animMotion origin="layout" path="M -0.16475 0.1913 L 0.67691 0.1913 " pathEditMode="relative" rAng="0" ptsTypes="AA">
                                      <p:cBhvr>
                                        <p:cTn id="30" dur="5900" fill="hold"/>
                                        <p:tgtEl>
                                          <p:spTgt spid="21524"/>
                                        </p:tgtEl>
                                        <p:attrNameLst>
                                          <p:attrName>ppt_x</p:attrName>
                                          <p:attrName>ppt_y</p:attrName>
                                        </p:attrNameLst>
                                      </p:cBhvr>
                                      <p:rCtr x="421" y="0"/>
                                    </p:animMotion>
                                  </p:childTnLst>
                                  <p:subTnLst>
                                    <p:set>
                                      <p:cBhvr override="childStyle">
                                        <p:cTn dur="1" fill="hold" display="0" masterRel="sameClick" afterEffect="1">
                                          <p:stCondLst>
                                            <p:cond evt="end" delay="0">
                                              <p:tn val="29"/>
                                            </p:cond>
                                          </p:stCondLst>
                                        </p:cTn>
                                        <p:tgtEl>
                                          <p:spTgt spid="21524"/>
                                        </p:tgtEl>
                                        <p:attrNameLst>
                                          <p:attrName>style.visibility</p:attrName>
                                        </p:attrNameLst>
                                      </p:cBhvr>
                                      <p:to>
                                        <p:strVal val="hidden"/>
                                      </p:to>
                                    </p:set>
                                  </p:subTnLst>
                                </p:cTn>
                              </p:par>
                              <p:par>
                                <p:cTn id="31" presetID="63" presetClass="path" presetSubtype="0" fill="hold" grpId="0" nodeType="withEffect">
                                  <p:stCondLst>
                                    <p:cond delay="2500"/>
                                  </p:stCondLst>
                                  <p:childTnLst>
                                    <p:animMotion origin="layout" path="M -0.14184 0.15799 L 0.69983 0.15799 " pathEditMode="relative" rAng="0" ptsTypes="AA">
                                      <p:cBhvr>
                                        <p:cTn id="32" dur="6000" fill="hold"/>
                                        <p:tgtEl>
                                          <p:spTgt spid="21525"/>
                                        </p:tgtEl>
                                        <p:attrNameLst>
                                          <p:attrName>ppt_x</p:attrName>
                                          <p:attrName>ppt_y</p:attrName>
                                        </p:attrNameLst>
                                      </p:cBhvr>
                                      <p:rCtr x="421" y="0"/>
                                    </p:animMotion>
                                  </p:childTnLst>
                                  <p:subTnLst>
                                    <p:set>
                                      <p:cBhvr override="childStyle">
                                        <p:cTn dur="1" fill="hold" display="0" masterRel="sameClick" afterEffect="1">
                                          <p:stCondLst>
                                            <p:cond evt="end" delay="0">
                                              <p:tn val="31"/>
                                            </p:cond>
                                          </p:stCondLst>
                                        </p:cTn>
                                        <p:tgtEl>
                                          <p:spTgt spid="21525"/>
                                        </p:tgtEl>
                                        <p:attrNameLst>
                                          <p:attrName>style.visibility</p:attrName>
                                        </p:attrNameLst>
                                      </p:cBhvr>
                                      <p:to>
                                        <p:strVal val="hidden"/>
                                      </p:to>
                                    </p:set>
                                  </p:subTnLst>
                                </p:cTn>
                              </p:par>
                              <p:par>
                                <p:cTn id="33" presetID="63" presetClass="path" presetSubtype="0" fill="hold" grpId="0" nodeType="withEffect">
                                  <p:stCondLst>
                                    <p:cond delay="2500"/>
                                  </p:stCondLst>
                                  <p:childTnLst>
                                    <p:animMotion origin="layout" path="M -0.13837 0.13092 L 0.7033 0.13092 " pathEditMode="relative" rAng="0" ptsTypes="AA">
                                      <p:cBhvr>
                                        <p:cTn id="34" dur="6050" fill="hold"/>
                                        <p:tgtEl>
                                          <p:spTgt spid="21523"/>
                                        </p:tgtEl>
                                        <p:attrNameLst>
                                          <p:attrName>ppt_x</p:attrName>
                                          <p:attrName>ppt_y</p:attrName>
                                        </p:attrNameLst>
                                      </p:cBhvr>
                                      <p:rCtr x="421" y="0"/>
                                    </p:animMotion>
                                  </p:childTnLst>
                                  <p:subTnLst>
                                    <p:set>
                                      <p:cBhvr override="childStyle">
                                        <p:cTn dur="1" fill="hold" display="0" masterRel="sameClick" afterEffect="1">
                                          <p:stCondLst>
                                            <p:cond evt="end" delay="0">
                                              <p:tn val="33"/>
                                            </p:cond>
                                          </p:stCondLst>
                                        </p:cTn>
                                        <p:tgtEl>
                                          <p:spTgt spid="21523"/>
                                        </p:tgtEl>
                                        <p:attrNameLst>
                                          <p:attrName>style.visibility</p:attrName>
                                        </p:attrNameLst>
                                      </p:cBhvr>
                                      <p:to>
                                        <p:strVal val="hidden"/>
                                      </p:to>
                                    </p:set>
                                  </p:subTnLst>
                                </p:cTn>
                              </p:par>
                              <p:par>
                                <p:cTn id="35" presetID="63" presetClass="path" presetSubtype="0" fill="hold" grpId="0" nodeType="withEffect">
                                  <p:stCondLst>
                                    <p:cond delay="2500"/>
                                  </p:stCondLst>
                                  <p:childTnLst>
                                    <p:animMotion origin="layout" path="M -0.14184 0.10872 L 0.6915 0.10872 " pathEditMode="relative" rAng="0" ptsTypes="AA">
                                      <p:cBhvr>
                                        <p:cTn id="36" dur="6150" fill="hold"/>
                                        <p:tgtEl>
                                          <p:spTgt spid="21522"/>
                                        </p:tgtEl>
                                        <p:attrNameLst>
                                          <p:attrName>ppt_x</p:attrName>
                                          <p:attrName>ppt_y</p:attrName>
                                        </p:attrNameLst>
                                      </p:cBhvr>
                                      <p:rCtr x="417" y="0"/>
                                    </p:animMotion>
                                  </p:childTnLst>
                                  <p:subTnLst>
                                    <p:set>
                                      <p:cBhvr override="childStyle">
                                        <p:cTn dur="1" fill="hold" display="0" masterRel="sameClick" afterEffect="1">
                                          <p:stCondLst>
                                            <p:cond evt="end" delay="0">
                                              <p:tn val="35"/>
                                            </p:cond>
                                          </p:stCondLst>
                                        </p:cTn>
                                        <p:tgtEl>
                                          <p:spTgt spid="21522"/>
                                        </p:tgtEl>
                                        <p:attrNameLst>
                                          <p:attrName>style.visibility</p:attrName>
                                        </p:attrNameLst>
                                      </p:cBhvr>
                                      <p:to>
                                        <p:strVal val="hidden"/>
                                      </p:to>
                                    </p:set>
                                  </p:subTnLst>
                                </p:cTn>
                              </p:par>
                            </p:childTnLst>
                          </p:cTn>
                        </p:par>
                        <p:par>
                          <p:cTn id="37" fill="hold">
                            <p:stCondLst>
                              <p:cond delay="8650"/>
                            </p:stCondLst>
                            <p:childTnLst>
                              <p:par>
                                <p:cTn id="38" presetID="1" presetClass="entr" presetSubtype="0"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2" grpId="0" animBg="1"/>
      <p:bldP spid="21523" grpId="0" animBg="1"/>
      <p:bldP spid="21524" grpId="0" animBg="1"/>
      <p:bldP spid="21525" grpId="0" animBg="1"/>
      <p:bldP spid="21526" grpId="0" animBg="1"/>
      <p:bldP spid="21527" grpId="0" animBg="1"/>
      <p:bldP spid="21528" grpId="0" animBg="1"/>
      <p:bldP spid="21529" grpId="0" animBg="1"/>
      <p:bldP spid="21530" grpId="0" animBg="1"/>
      <p:bldP spid="21531" grpId="0" animBg="1"/>
      <p:bldP spid="21532" grpId="0" animBg="1"/>
      <p:bldP spid="21533" grpId="0" animBg="1"/>
      <p:bldP spid="21534" grpId="0" animBg="1"/>
      <p:bldP spid="21535" grpId="0" animBg="1"/>
      <p:bldP spid="2155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81 -0.00347 C 0.07045 -0.00509 0.07761 -0.01134 0.08282 -0.01157 C 0.08776 -0.0118 0.09102 -0.00648 0.09857 -0.0044 C 0.10599 -0.00231 0.12071 -0.00069 0.12787 0.00023 C 0.13516 0.00093 0.13829 -0.00069 0.14193 0.00023 C 0.14584 0.00093 0.14701 0.00671 0.15039 0.00532 C 0.15378 0.00394 0.15704 -0.00648 0.16224 -0.00694 C 0.16732 -0.00718 0.17605 0.00162 0.18112 0.00255 C 0.18633 0.00394 0.18907 0.00046 0.19245 0.00023 C 0.19597 -0.00023 0.19883 0.00162 0.20222 0.00023 C 0.20573 -0.00116 0.20717 -0.00694 0.21263 -0.00694 C 0.2181 -0.00694 0.22852 -0.00069 0.23438 0.00023 C 0.24037 0.00093 0.24441 -0.00139 0.24844 -0.00255 C 0.25248 -0.00324 0.25365 -0.00486 0.25886 -0.0044 C 0.26407 -0.00417 0.27292 0.00023 0.2793 0.00023 C 0.28542 0.00023 0.29011 -0.0044 0.29662 -0.0044 C 0.30339 -0.0044 0.31342 0.00046 0.31914 0.00023 C 0.325 -0.00023 0.32513 -0.00718 0.33099 -0.00694 C 0.33698 -0.00648 0.34818 0.00232 0.35469 0.00255 C 0.36159 0.00324 0.36511 -0.00417 0.37162 -0.0044 C 0.37839 -0.00486 0.38776 0.00023 0.3948 0.00023 C 0.40196 0.00023 0.40691 -0.00486 0.41433 -0.0044 C 0.42175 -0.00417 0.43334 0.00324 0.43959 0.00255 C 0.4461 0.00232 0.45052 -0.0044 0.45313 -0.00694 " pathEditMode="relative" rAng="0" ptsTypes="AAAAAAAAAAAAAAAAAAAAAAAA">
                                      <p:cBhvr>
                                        <p:cTn id="15" dur="5000" fill="hold"/>
                                        <p:tgtEl>
                                          <p:spTgt spid="90116"/>
                                        </p:tgtEl>
                                        <p:attrNameLst>
                                          <p:attrName>ppt_x</p:attrName>
                                          <p:attrName>ppt_y</p:attrName>
                                        </p:attrNameLst>
                                      </p:cBhvr>
                                      <p:rCtr x="19245" y="23"/>
                                    </p:animMotion>
                                  </p:childTnLst>
                                </p:cTn>
                              </p:par>
                              <p:par>
                                <p:cTn id="16" presetID="0" presetClass="path" presetSubtype="0" accel="50000" fill="hold" grpId="0" nodeType="withEffect">
                                  <p:stCondLst>
                                    <p:cond delay="300"/>
                                  </p:stCondLst>
                                  <p:childTnLst>
                                    <p:animMotion origin="layout" path="M 0.03229 -0.00209 C 0.03529 -0.00186 0.04427 -0.00024 0.04987 -0.00047 C 0.05547 -0.00047 0.05873 -0.00232 0.06602 -0.00301 C 0.07344 -0.00348 0.08425 -0.00278 0.09401 -0.00348 C 0.10365 -0.00394 0.11354 -0.00625 0.12435 -0.00625 C 0.13516 -0.00602 0.1461 -0.00255 0.1586 -0.00209 C 0.17097 -0.00163 0.18568 -0.00348 0.1987 -0.00371 C 0.21172 -0.00417 0.22748 -0.00487 0.23659 -0.00487 C 0.24571 -0.00463 0.24571 -0.00301 0.25326 -0.00301 C 0.26081 -0.00301 0.27279 -0.00463 0.28203 -0.00487 C 0.29128 -0.00487 0.3 -0.00371 0.30847 -0.00371 C 0.3168 -0.00394 0.32409 -0.00649 0.33229 -0.00579 C 0.34063 -0.0051 0.34896 0.00046 0.35781 0.00046 C 0.3668 0.00023 0.3763 -0.00579 0.38581 -0.00625 C 0.39545 -0.00672 0.40755 -0.00255 0.41537 -0.00209 C 0.42318 -0.00163 0.42956 -0.00301 0.43334 -0.00348 " pathEditMode="relative" rAng="0" ptsTypes="AAAAAAAAAAAAAAAA">
                                      <p:cBhvr>
                                        <p:cTn id="17" dur="5000" fill="hold"/>
                                        <p:tgtEl>
                                          <p:spTgt spid="90115"/>
                                        </p:tgtEl>
                                        <p:attrNameLst>
                                          <p:attrName>ppt_x</p:attrName>
                                          <p:attrName>ppt_y</p:attrName>
                                        </p:attrNameLst>
                                      </p:cBhvr>
                                      <p:rCtr x="20052" y="-93"/>
                                    </p:animMotion>
                                  </p:childTnLst>
                                </p:cTn>
                              </p:par>
                              <p:par>
                                <p:cTn id="18" presetID="0" presetClass="path" presetSubtype="0" accel="50000" fill="hold" grpId="0" nodeType="withEffect">
                                  <p:stCondLst>
                                    <p:cond delay="500"/>
                                  </p:stCondLst>
                                  <p:childTnLst>
                                    <p:animMotion origin="layout" path="M 0.03659 0.00278 C 0.04427 0.0044 0.05209 0.00602 0.05873 0.00555 C 0.06524 0.00486 0.06836 0.00162 0.07591 0.00023 C 0.08347 -0.00116 0.09675 -0.00371 0.10391 -0.00301 C 0.11107 -0.00208 0.11445 0.00486 0.11888 0.00463 C 0.12331 0.0044 0.12435 -0.00371 0.12995 -0.00394 C 0.13542 -0.00394 0.14518 0.00301 0.15182 0.00393 C 0.15873 0.00486 0.1625 0.00162 0.17057 0.00162 C 0.17878 0.00139 0.19206 0.0044 0.20078 0.00347 C 0.20951 0.00231 0.21615 -0.0044 0.22279 -0.00486 C 0.2293 -0.00509 0.23281 0.00023 0.24037 0.00162 C 0.24779 0.00301 0.2599 0.00393 0.2681 0.00347 C 0.27643 0.00278 0.2836 -0.00208 0.28972 -0.00208 C 0.29584 -0.00208 0.29922 0.00347 0.30482 0.00347 C 0.31055 0.00347 0.31992 -0.00116 0.32422 -0.00208 C 0.32839 -0.00278 0.32695 -0.00208 0.33008 -0.00116 C 0.33294 -0.00023 0.33685 0.00347 0.34232 0.00347 C 0.3474 0.00324 0.35625 -0.00162 0.36172 -0.00208 C 0.36732 -0.00255 0.37201 -0.00023 0.37578 0.00069 C 0.37969 0.00185 0.38034 0.00509 0.38451 0.00463 C 0.3888 0.0044 0.39518 1.48148E-6 0.40182 -0.00116 C 0.40834 -0.00208 0.4181 -0.00301 0.42409 -0.00208 C 0.42995 -0.00116 0.43425 0.0044 0.43776 0.00463 C 0.44128 0.00486 0.44427 0.00116 0.44584 0.00023 " pathEditMode="relative" rAng="0" ptsTypes="AAAAAAAAAAAAAAAAAAAAAAAA">
                                      <p:cBhvr>
                                        <p:cTn id="19" dur="5000" fill="hold"/>
                                        <p:tgtEl>
                                          <p:spTgt spid="90114"/>
                                        </p:tgtEl>
                                        <p:attrNameLst>
                                          <p:attrName>ppt_x</p:attrName>
                                          <p:attrName>ppt_y</p:attrName>
                                        </p:attrNameLst>
                                      </p:cBhvr>
                                      <p:rCtr x="20456" y="-255"/>
                                    </p:animMotion>
                                  </p:childTnLst>
                                </p:cTn>
                              </p:par>
                              <p:par>
                                <p:cTn id="20" presetID="0" presetClass="path" presetSubtype="0" accel="50000" fill="hold" grpId="0" nodeType="withEffect">
                                  <p:stCondLst>
                                    <p:cond delay="800"/>
                                  </p:stCondLst>
                                  <p:childTnLst>
                                    <p:animMotion origin="layout" path="M 0.0625 -0.00347 C 0.07409 -0.00486 0.08581 -0.00601 0.09427 -0.00486 C 0.10274 -0.0037 0.1043 0.00348 0.11329 0.00371 C 0.1224 0.00394 0.13672 -0.00393 0.14818 -0.00347 C 0.15964 -0.00301 0.17201 0.00579 0.1823 0.00625 C 0.19271 0.00672 0.20209 -3.7037E-6 0.20977 -0.00069 C 0.21745 -0.00139 0.2237 0.00232 0.22878 0.00209 C 0.2336 0.00186 0.23347 -0.00301 0.23946 -0.00185 C 0.24545 -0.00092 0.25651 0.00741 0.26511 0.00764 C 0.27383 0.00787 0.2836 0.0007 0.29102 -0.00069 C 0.29844 -0.00208 0.30378 -0.00185 0.31003 -0.00069 C 0.31628 0.00047 0.32318 0.00649 0.32904 0.00625 C 0.33464 0.00602 0.33998 -0.00115 0.3448 -0.00185 C 0.34987 -0.00254 0.35404 0.00093 0.3586 0.00209 C 0.36315 0.00348 0.36654 0.00625 0.37227 0.0051 C 0.378 0.00394 0.3862 -0.00393 0.39284 -0.00486 C 0.39948 -0.00578 0.40704 -0.00069 0.4125 -0.00069 C 0.41797 -0.00069 0.41954 -0.00555 0.42539 -0.00486 C 0.43125 -0.00416 0.44037 0.00139 0.4474 0.00371 C 0.45443 0.00579 0.46315 0.00973 0.46797 0.00764 C 0.47279 0.00579 0.47253 -0.00601 0.47631 -0.00764 C 0.48008 -0.00949 0.48529 -0.00578 0.49076 -0.00185 " pathEditMode="relative" rAng="0" ptsTypes="AAAAAAAAAAAAAAAAAAAAAA">
                                      <p:cBhvr>
                                        <p:cTn id="21" dur="5000" fill="hold"/>
                                        <p:tgtEl>
                                          <p:spTgt spid="90117"/>
                                        </p:tgtEl>
                                        <p:attrNameLst>
                                          <p:attrName>ppt_x</p:attrName>
                                          <p:attrName>ppt_y</p:attrName>
                                        </p:attrNameLst>
                                      </p:cBhvr>
                                      <p:rCtr x="21406" y="324"/>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071 -0.00069 C 0.42071 0.00232 0.42422 0.00509 0.4293 0.00509 C 0.43503 0.00509 0.43659 0.00208 0.43789 0.00046 L 0.43868 -0.00185 C 0.43933 -0.00347 0.44141 -0.00602 0.44805 -0.00602 C 0.45235 -0.00602 0.45743 -0.00393 0.45743 -0.00069 C 0.45743 0.00232 0.45235 0.00509 0.44805 0.00509 C 0.44141 0.00509 0.43933 0.00208 0.43868 0.00046 L 0.43789 -0.00185 C 0.43659 -0.00347 0.43503 -0.00602 0.4293 -0.00602 C 0.42422 -0.00602 0.42071 -0.00393 0.42071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3112 -0.00741 C 0.43112 -0.0044 0.4349 -0.00185 0.43959 -0.00185 C 0.44545 -0.00185 0.44753 -0.00463 0.44844 -0.00648 L 0.44935 -0.00857 C 0.45 -0.01019 0.45222 -0.01273 0.45886 -0.01273 C 0.46289 -0.01273 0.46771 -0.01065 0.46771 -0.00741 C 0.46771 -0.0044 0.46289 -0.00185 0.45886 -0.00185 C 0.45222 -0.00185 0.45 -0.00463 0.44935 -0.00648 L 0.44844 -0.00857 C 0.44753 -0.01019 0.44545 -0.01273 0.43959 -0.01273 C 0.4349 -0.01273 0.43112 -0.01065 0.43112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7826 -0.00879 C 0.48151 -0.00856 0.48438 -0.00671 0.48568 -0.0037 L 0.4892 0.00325 C 0.48985 0.00463 0.49089 0.00533 0.49245 0.00533 C 0.49454 0.00533 0.49636 0.00348 0.49649 0.00047 C 0.49636 -0.00208 0.49454 -0.00416 0.49245 -0.00416 C 0.49089 -0.00416 0.48985 -0.00324 0.4892 -0.00208 L 0.48568 0.00487 C 0.48438 0.00788 0.48151 0.00973 0.47826 0.01019 C 0.47474 0.00973 0.47201 0.00788 0.47058 0.00487 L 0.46732 -0.00208 C 0.46641 -0.00324 0.46537 -0.00416 0.46381 -0.00416 C 0.46172 -0.00416 0.46003 -0.00208 0.46003 0.00047 C 0.46003 0.00348 0.46172 0.00533 0.46381 0.00533 C 0.46537 0.00533 0.46641 0.00463 0.46732 0.00325 L 0.47058 -0.0037 C 0.47201 -0.00671 0.47474 -0.00856 0.47826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125 -0.00648 C 0.48607 -0.00625 0.49011 -0.00416 0.49219 -0.00115 L 0.49701 0.00625 C 0.49805 0.00787 0.49987 0.0088 0.50196 0.0088 C 0.50508 0.0088 0.50743 0.00672 0.50782 0.00348 C 0.50743 0.0007 0.50508 -0.00162 0.50196 -0.00162 C 0.49987 -0.00162 0.49805 -0.00046 0.49701 0.0007 L 0.49219 0.00834 C 0.49011 0.01135 0.48607 0.01343 0.48125 0.01389 C 0.47618 0.01343 0.47227 0.01135 0.47019 0.00834 L 0.46524 0.0007 C 0.4642 -0.00046 0.4625 -0.00162 0.46042 -0.00162 C 0.4573 -0.00162 0.45482 0.0007 0.45469 0.00348 C 0.45482 0.00672 0.4573 0.0088 0.46042 0.0088 C 0.4625 0.0088 0.4642 0.00787 0.46524 0.00625 L 0.47019 -0.00115 C 0.47227 -0.00416 0.47618 -0.00625 0.48125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6341 0.00255 C 0.06601 0.0007 0.07382 -0.00625 0.07942 -0.00648 C 0.08489 -0.00671 0.08841 -0.00069 0.09661 0.00162 C 0.10481 0.00394 0.1207 0.00579 0.12864 0.00695 C 0.13645 0.00764 0.13997 0.00579 0.14388 0.00695 C 0.14817 0.00764 0.14948 0.01412 0.15312 0.01274 C 0.15677 0.01112 0.16041 -0.00069 0.16614 -0.00138 C 0.17161 -0.00162 0.18099 0.00834 0.18658 0.00949 C 0.19231 0.01112 0.19531 0.00718 0.19895 0.00695 C 0.20286 0.00625 0.20599 0.00834 0.20963 0.00695 C 0.21341 0.00533 0.2151 -0.00138 0.22109 -0.00138 C 0.22695 -0.00138 0.23828 0.00579 0.24479 0.00695 C 0.25117 0.00764 0.25573 0.0051 0.26002 0.00371 C 0.26445 0.00301 0.26575 0.00116 0.27148 0.00162 C 0.27708 0.00186 0.28671 0.00695 0.29362 0.00695 C 0.30039 0.00695 0.30559 0.00162 0.3125 0.00162 C 0.31992 0.00162 0.33086 0.00718 0.33711 0.00695 C 0.34349 0.00625 0.34362 -0.00162 0.35 -0.00138 C 0.35664 -0.00069 0.36888 0.00926 0.37591 0.00949 C 0.38346 0.01019 0.38724 0.00186 0.3944 0.00162 C 0.40169 0.00116 0.41184 0.00695 0.41966 0.00695 C 0.42734 0.00695 0.43281 0.00116 0.44101 0.00162 C 0.44908 0.00186 0.46158 0.01019 0.46849 0.00949 C 0.47552 0.00926 0.48046 0.00162 0.4832 -0.00138 " pathEditMode="relative" rAng="0" ptsTypes="AAAAAAAAAAAAAAAAAAAAAAAA">
                                      <p:cBhvr>
                                        <p:cTn id="31" dur="5000" fill="hold"/>
                                        <p:tgtEl>
                                          <p:spTgt spid="90120"/>
                                        </p:tgtEl>
                                        <p:attrNameLst>
                                          <p:attrName>ppt_x</p:attrName>
                                          <p:attrName>ppt_y</p:attrName>
                                        </p:attrNameLst>
                                      </p:cBhvr>
                                      <p:rCtr x="20990" y="46"/>
                                    </p:animMotion>
                                  </p:childTnLst>
                                </p:cTn>
                              </p:par>
                              <p:par>
                                <p:cTn id="32" presetID="0" presetClass="path" presetSubtype="0" accel="50000" fill="hold" grpId="0" nodeType="withEffect">
                                  <p:stCondLst>
                                    <p:cond delay="1200"/>
                                  </p:stCondLst>
                                  <p:childTnLst>
                                    <p:animMotion origin="layout" path="M 0.05013 -0.00024 C 0.05781 0.00254 0.06563 0.00509 0.07214 0.00439 C 0.07865 0.00347 0.0819 -0.00232 0.08933 -0.00463 C 0.09688 -0.00695 0.11003 -0.01112 0.11732 -0.00996 C 0.12435 -0.00857 0.12787 0.00324 0.13216 0.003 C 0.13659 0.00277 0.13763 -0.01112 0.14323 -0.01158 C 0.1487 -0.01181 0.15834 0.00023 0.16498 0.00185 C 0.17188 0.00347 0.17565 -0.00232 0.18373 -0.00232 C 0.19193 -0.00255 0.20521 0.00277 0.21393 0.00092 C 0.22266 -0.00093 0.22917 -0.0125 0.23581 -0.01297 C 0.24232 -0.01366 0.24584 -0.00463 0.25339 -0.00232 C 0.26081 4.81481E-6 0.27279 0.00185 0.28099 0.00092 C 0.28933 -0.00024 0.29636 -0.00834 0.30248 -0.00834 C 0.3086 -0.00834 0.31211 0.00092 0.31758 0.00092 C 0.32331 0.00092 0.33268 -0.00695 0.33685 -0.00834 C 0.34102 -0.00973 0.33972 -0.00834 0.34284 -0.00672 C 0.34571 -0.0051 0.34961 0.00115 0.35495 0.00092 C 0.36003 0.00069 0.36888 -0.00764 0.37435 -0.00834 C 0.37995 -0.00903 0.38451 -0.00533 0.38841 -0.00371 C 0.39219 -0.00186 0.39284 0.0037 0.39714 0.003 C 0.4013 0.00254 0.40768 -0.00487 0.41433 -0.00672 C 0.42084 -0.00857 0.43047 -0.00996 0.43646 -0.00834 C 0.44245 -0.00672 0.44662 0.00254 0.45013 0.003 C 0.45365 0.00347 0.45664 -0.00301 0.45821 -0.00463 " pathEditMode="relative" rAng="0" ptsTypes="AAAAAAAAAAAAAAAAAAAAAAAA">
                                      <p:cBhvr>
                                        <p:cTn id="33" dur="5000" fill="hold"/>
                                        <p:tgtEl>
                                          <p:spTgt spid="90118"/>
                                        </p:tgtEl>
                                        <p:attrNameLst>
                                          <p:attrName>ppt_x</p:attrName>
                                          <p:attrName>ppt_y</p:attrName>
                                        </p:attrNameLst>
                                      </p:cBhvr>
                                      <p:rCtr x="20404" y="-417"/>
                                    </p:animMotion>
                                  </p:childTnLst>
                                </p:cTn>
                              </p:par>
                              <p:par>
                                <p:cTn id="34" presetID="0" presetClass="path" presetSubtype="0" accel="50000" fill="hold" grpId="0" nodeType="withEffect">
                                  <p:stCondLst>
                                    <p:cond delay="1600"/>
                                  </p:stCondLst>
                                  <p:childTnLst>
                                    <p:animMotion origin="layout" path="M 0.03776 -0.00509 C 0.04075 -0.0044 0.05 -0.0007 0.05572 -0.00093 C 0.06132 -0.00139 0.06471 -0.00579 0.07213 -0.00718 C 0.07968 -0.00857 0.09049 -0.00695 0.10052 -0.00834 C 0.11041 -0.00972 0.12044 -0.01551 0.13138 -0.01528 C 0.14231 -0.01482 0.15351 -0.00625 0.16614 -0.00509 C 0.17877 -0.00417 0.19375 -0.00834 0.20703 -0.00926 C 0.22031 -0.01042 0.23619 -0.01204 0.24557 -0.01181 C 0.25481 -0.01134 0.25481 -0.00718 0.2625 -0.00718 C 0.27031 -0.00718 0.28229 -0.01134 0.29179 -0.01181 C 0.30117 -0.01204 0.31002 -0.00903 0.31862 -0.00926 C 0.32721 -0.00972 0.3345 -0.01597 0.34296 -0.01412 C 0.35143 -0.0125 0.35989 0.00116 0.36888 0.00092 C 0.37799 0.00046 0.38763 -0.01412 0.39739 -0.01528 C 0.40716 -0.01644 0.4194 -0.00625 0.42747 -0.00509 C 0.43541 -0.00417 0.44192 -0.00764 0.4457 -0.00834 " pathEditMode="relative" rAng="0" ptsTypes="AAAAAAAAAAAAAAAA">
                                      <p:cBhvr>
                                        <p:cTn id="35" dur="5000" fill="hold"/>
                                        <p:tgtEl>
                                          <p:spTgt spid="90119"/>
                                        </p:tgtEl>
                                        <p:attrNameLst>
                                          <p:attrName>ppt_x</p:attrName>
                                          <p:attrName>ppt_y</p:attrName>
                                        </p:attrNameLst>
                                      </p:cBhvr>
                                      <p:rCtr x="20391" y="-231"/>
                                    </p:animMotion>
                                  </p:childTnLst>
                                </p:cTn>
                              </p:par>
                              <p:par>
                                <p:cTn id="36" presetID="0" presetClass="path" presetSubtype="0" accel="50000" fill="hold" grpId="0" nodeType="withEffect">
                                  <p:stCondLst>
                                    <p:cond delay="1800"/>
                                  </p:stCondLst>
                                  <p:childTnLst>
                                    <p:animMotion origin="layout" path="M 0.04505 0.00115 C 0.05651 2.96296E-6 0.06823 -0.00093 0.07656 2.96296E-6 C 0.08502 0.00092 0.08658 0.00648 0.09557 0.00671 C 0.10455 0.00694 0.11888 0.00069 0.1302 0.00115 C 0.14153 0.00162 0.1539 0.00833 0.16419 0.00879 C 0.17448 0.00926 0.18385 0.00393 0.1914 0.00324 C 0.19908 0.00277 0.20533 0.00578 0.21028 0.00555 C 0.2151 0.00532 0.21497 0.00162 0.22083 0.00231 C 0.22682 0.00301 0.23789 0.00972 0.24648 0.00995 C 0.25507 0.01018 0.26471 0.0044 0.27213 0.00324 C 0.27955 0.00208 0.28476 0.00231 0.29101 0.00324 C 0.29726 0.00416 0.30416 0.00902 0.30989 0.00879 C 0.31549 0.00856 0.32083 0.00277 0.32565 0.00231 C 0.33059 0.00162 0.33476 0.00463 0.33932 0.00555 C 0.34388 0.00648 0.34726 0.00879 0.35286 0.00787 C 0.35859 0.00694 0.36666 0.00069 0.3733 2.96296E-6 C 0.37994 -0.0007 0.3875 0.00324 0.39283 0.00324 C 0.3983 0.00324 0.39987 -0.00047 0.40573 2.96296E-6 C 0.41158 0.00069 0.42057 0.00486 0.4276 0.00671 C 0.43463 0.00833 0.44323 0.01134 0.44804 0.00995 C 0.45286 0.00833 0.4526 -0.00093 0.45638 -0.00232 C 0.46015 -0.00371 0.46523 -0.0007 0.4707 0.00231 " pathEditMode="relative" rAng="0" ptsTypes="AAAAAAAAAAAAAAAAAAAAAA">
                                      <p:cBhvr>
                                        <p:cTn id="37" dur="5000" fill="hold"/>
                                        <p:tgtEl>
                                          <p:spTgt spid="90121"/>
                                        </p:tgtEl>
                                        <p:attrNameLst>
                                          <p:attrName>ppt_x</p:attrName>
                                          <p:attrName>ppt_y</p:attrName>
                                        </p:attrNameLst>
                                      </p:cBhvr>
                                      <p:rCtr x="21276" y="255"/>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6666 -0.00069 C 0.46666 0.00232 0.47018 0.0051 0.47526 0.0051 C 0.48099 0.0051 0.48255 0.00209 0.48385 0.00047 L 0.48463 -0.00185 C 0.48528 -0.00347 0.48737 -0.00601 0.49401 -0.00601 C 0.4983 -0.00601 0.50338 -0.00393 0.50338 -0.00069 C 0.50338 0.00232 0.4983 0.0051 0.49401 0.0051 C 0.48737 0.0051 0.48528 0.00209 0.48463 0.00047 L 0.48385 -0.00185 C 0.48255 -0.00347 0.48099 -0.00601 0.47526 -0.00601 C 0.47018 -0.00601 0.46666 -0.00393 0.46666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588 -0.00741 C 0.41588 -0.0044 0.41966 -0.00185 0.42434 -0.00185 C 0.4302 -0.00185 0.43229 -0.00463 0.4332 -0.00648 L 0.43411 -0.00856 C 0.43476 -0.01018 0.43698 -0.01273 0.44362 -0.01273 C 0.44765 -0.01273 0.45247 -0.01065 0.45247 -0.00741 C 0.45247 -0.0044 0.44765 -0.00185 0.44362 -0.00185 C 0.43698 -0.00185 0.43476 -0.00463 0.43411 -0.00648 L 0.4332 -0.00856 C 0.43229 -0.01018 0.4302 -0.01273 0.42434 -0.01273 C 0.41966 -0.01273 0.41588 -0.01065 0.41588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651 -0.0088 C 0.45976 -0.00857 0.46263 -0.00671 0.46393 -0.00371 L 0.46744 0.00324 C 0.46809 0.00463 0.46914 0.00532 0.4707 0.00532 C 0.47278 0.00532 0.47461 0.00347 0.47474 0.00046 C 0.47461 -0.00209 0.47278 -0.00417 0.4707 -0.00417 C 0.46914 -0.00417 0.46809 -0.00324 0.46744 -0.00209 L 0.46393 0.00486 C 0.46263 0.00787 0.45976 0.00972 0.45651 0.01018 C 0.45299 0.00972 0.45026 0.00787 0.44882 0.00486 L 0.44557 -0.00209 C 0.44466 -0.00324 0.44362 -0.00417 0.44205 -0.00417 C 0.43997 -0.00417 0.43828 -0.00209 0.43828 0.00046 C 0.43828 0.00347 0.43997 0.00532 0.44205 0.00532 C 0.44362 0.00532 0.44466 0.00463 0.44557 0.00324 L 0.44882 -0.00371 C 0.45026 -0.00671 0.45299 -0.00857 0.45651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51 -0.00648 C 0.46992 -0.00625 0.47395 -0.00417 0.47604 -0.00116 L 0.48086 0.00625 C 0.4819 0.00787 0.48372 0.00879 0.4858 0.00879 C 0.48893 0.00879 0.49127 0.00671 0.49166 0.00347 C 0.49127 0.00069 0.48893 -0.00162 0.4858 -0.00162 C 0.48372 -0.00162 0.4819 -0.00047 0.48086 0.00069 L 0.47604 0.00833 C 0.47395 0.01134 0.46992 0.01342 0.4651 0.01389 C 0.46002 0.01342 0.45612 0.01134 0.45403 0.00833 L 0.44908 0.00069 C 0.44804 -0.00047 0.44635 -0.00162 0.44427 -0.00162 C 0.44114 -0.00162 0.43867 0.00069 0.43854 0.00347 C 0.43867 0.00671 0.44114 0.00879 0.44427 0.00879 C 0.44635 0.00879 0.44804 0.00787 0.44908 0.00625 L 0.45403 -0.00116 C 0.45612 -0.00417 0.46002 -0.00625 0.4651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2526 -0.00347 C 0.02839 -0.00324 0.03763 -0.00162 0.04349 -0.00185 C 0.04909 -0.00185 0.05261 -0.0037 0.06016 -0.0044 C 0.06771 -0.00486 0.07891 -0.00416 0.08894 -0.00486 C 0.09896 -0.00532 0.10912 -0.00764 0.12032 -0.00764 C 0.13138 -0.0074 0.14284 -0.00393 0.15573 -0.00347 C 0.16849 -0.00301 0.1836 -0.00486 0.19714 -0.00509 C 0.21055 -0.00555 0.22683 -0.00625 0.2362 -0.00625 C 0.24558 -0.00602 0.24558 -0.0044 0.25352 -0.0044 C 0.26133 -0.0044 0.27357 -0.00602 0.28321 -0.00625 C 0.29271 -0.00625 0.3017 -0.00509 0.31042 -0.00509 C 0.31914 -0.00532 0.32657 -0.00787 0.33516 -0.00717 C 0.34375 -0.00648 0.35235 -0.00092 0.36146 -0.00092 C 0.37071 -0.00115 0.38047 -0.00717 0.3905 -0.00764 C 0.40039 -0.0081 0.41276 -0.00393 0.42097 -0.00347 C 0.42904 -0.00301 0.43555 -0.0044 0.43946 -0.00486 " pathEditMode="relative" rAng="0" ptsTypes="AAAAAAAAAAAAAAAA">
                                      <p:cBhvr>
                                        <p:cTn id="47" dur="5000" fill="hold"/>
                                        <p:tgtEl>
                                          <p:spTgt spid="90123"/>
                                        </p:tgtEl>
                                        <p:attrNameLst>
                                          <p:attrName>ppt_x</p:attrName>
                                          <p:attrName>ppt_y</p:attrName>
                                        </p:attrNameLst>
                                      </p:cBhvr>
                                      <p:rCtr x="20703" y="-93"/>
                                    </p:animMotion>
                                  </p:childTnLst>
                                </p:cTn>
                              </p:par>
                              <p:par>
                                <p:cTn id="48" presetID="0" presetClass="path" presetSubtype="0" accel="50000" fill="hold" grpId="0" nodeType="withEffect">
                                  <p:stCondLst>
                                    <p:cond delay="2300"/>
                                  </p:stCondLst>
                                  <p:childTnLst>
                                    <p:animMotion origin="layout" path="M 0.04193 -0.00348 C 0.053 -0.00417 0.06419 -0.0051 0.07227 -0.00417 C 0.08034 -0.00348 0.0819 0.00092 0.0905 0.00092 C 0.09909 0.00115 0.11276 -0.00371 0.1237 -0.00348 C 0.13464 -0.00301 0.14648 0.00231 0.15638 0.00254 C 0.16628 0.00301 0.17526 -0.00116 0.18255 -0.00162 C 0.18984 -0.00209 0.19583 0.00023 0.20065 3.33333E-6 C 0.20534 3.33333E-6 0.20508 -0.00301 0.21081 -0.00255 C 0.21654 -0.00186 0.22721 0.00347 0.23542 0.00347 C 0.24362 0.0037 0.253 -0.00093 0.26003 -0.00162 C 0.26719 -0.00255 0.27227 -0.00255 0.27826 -0.00162 C 0.28425 -0.00093 0.29076 0.00277 0.29635 0.00254 C 0.30169 0.00254 0.30677 -0.00209 0.31146 -0.00255 C 0.31628 -0.00301 0.32031 -0.0007 0.32461 3.33333E-6 C 0.32891 0.00092 0.33216 0.00254 0.33763 0.00185 C 0.3431 0.00115 0.35091 -0.00371 0.35729 -0.00417 C 0.36367 -0.00486 0.37083 -0.00162 0.37604 -0.00162 C 0.38125 -0.00162 0.38281 -0.00463 0.38841 -0.00417 C 0.39401 -0.00371 0.40273 -0.00047 0.40938 0.00092 C 0.41615 0.00231 0.42435 0.00463 0.42904 0.00347 C 0.43359 0.00231 0.43333 -0.0051 0.43698 -0.00602 C 0.44063 -0.00718 0.44557 -0.00486 0.45078 -0.00255 " pathEditMode="relative" rAng="0" ptsTypes="AAAAAAAAAAAAAAAAAAAAAA">
                                      <p:cBhvr>
                                        <p:cTn id="49" dur="5000" fill="hold"/>
                                        <p:tgtEl>
                                          <p:spTgt spid="90125"/>
                                        </p:tgtEl>
                                        <p:attrNameLst>
                                          <p:attrName>ppt_x</p:attrName>
                                          <p:attrName>ppt_y</p:attrName>
                                        </p:attrNameLst>
                                      </p:cBhvr>
                                      <p:rCtr x="20443" y="231"/>
                                    </p:animMotion>
                                  </p:childTnLst>
                                </p:cTn>
                              </p:par>
                              <p:par>
                                <p:cTn id="50" presetID="0" presetClass="path" presetSubtype="0" accel="50000" fill="hold" grpId="0" nodeType="withEffect">
                                  <p:stCondLst>
                                    <p:cond delay="2500"/>
                                  </p:stCondLst>
                                  <p:childTnLst>
                                    <p:animMotion origin="layout" path="M 0.05559 -0.00578 C 0.06289 -0.00486 0.07044 -0.0037 0.07669 -0.00393 C 0.08281 -0.00439 0.08593 -0.00648 0.09296 -0.0074 C 0.10026 -0.00833 0.11289 -0.00995 0.11979 -0.00949 C 0.12656 -0.00902 0.12981 -0.00439 0.13398 -0.00463 C 0.13828 -0.00463 0.13919 -0.00995 0.14453 -0.00995 C 0.14987 -0.01018 0.15911 -0.00555 0.16549 -0.00486 C 0.172 -0.00439 0.17565 -0.00648 0.18333 -0.00648 C 0.19114 -0.00671 0.2039 -0.00463 0.21211 -0.00532 C 0.22044 -0.00601 0.22682 -0.01041 0.23307 -0.01064 C 0.23932 -0.01088 0.2427 -0.0074 0.24987 -0.00648 C 0.2569 -0.00555 0.26849 -0.00486 0.2763 -0.00532 C 0.28424 -0.00578 0.29101 -0.00879 0.29687 -0.00879 C 0.30273 -0.00879 0.30599 -0.00532 0.31119 -0.00532 C 0.31666 -0.00532 0.32565 -0.00833 0.32968 -0.00879 C 0.33372 -0.00926 0.33242 -0.00879 0.33541 -0.00833 C 0.33815 -0.00764 0.34179 -0.00532 0.347 -0.00532 C 0.35195 -0.00555 0.36028 -0.00856 0.36562 -0.00879 C 0.37083 -0.00926 0.37526 -0.00787 0.3789 -0.00694 C 0.38268 -0.00625 0.3832 -0.00416 0.38724 -0.00463 C 0.39127 -0.00486 0.39739 -0.00764 0.40364 -0.00833 C 0.41002 -0.00902 0.41927 -0.00949 0.425 -0.00879 C 0.43059 -0.00833 0.43463 -0.00486 0.43802 -0.00463 C 0.4414 -0.00439 0.44427 -0.00694 0.4457 -0.0074 " pathEditMode="relative" rAng="0" ptsTypes="AAAAAAAAAAAAAAAAAAAAAAAA">
                                      <p:cBhvr>
                                        <p:cTn id="51" dur="5000" fill="hold"/>
                                        <p:tgtEl>
                                          <p:spTgt spid="90122"/>
                                        </p:tgtEl>
                                        <p:attrNameLst>
                                          <p:attrName>ppt_x</p:attrName>
                                          <p:attrName>ppt_y</p:attrName>
                                        </p:attrNameLst>
                                      </p:cBhvr>
                                      <p:rCtr x="19505" y="-162"/>
                                    </p:animMotion>
                                  </p:childTnLst>
                                </p:cTn>
                              </p:par>
                              <p:par>
                                <p:cTn id="52" presetID="0" presetClass="path" presetSubtype="0" accel="50000" fill="hold" grpId="0" nodeType="withEffect">
                                  <p:stCondLst>
                                    <p:cond delay="2700"/>
                                  </p:stCondLst>
                                  <p:childTnLst>
                                    <p:animMotion origin="layout" path="M 0.07669 -0.00255 C 0.07903 -0.00324 0.08606 -0.00648 0.09101 -0.00671 C 0.09583 -0.00671 0.09895 -0.00394 0.10638 -0.00301 C 0.11367 -0.00185 0.12786 -0.00093 0.13489 -0.00046 C 0.14192 -0.00023 0.14505 -0.00093 0.14856 -0.00046 C 0.15247 -0.00023 0.15364 0.00301 0.1569 0.00231 C 0.16015 0.00139 0.16341 -0.00394 0.16849 -0.00417 C 0.17343 -0.0044 0.1819 0.00023 0.18684 0.00069 C 0.19192 0.00139 0.19453 -0.00046 0.19791 -0.00046 C 0.2013 -0.00069 0.20416 0.00023 0.20742 -0.00046 C 0.2108 -0.00116 0.21224 -0.00417 0.21757 -0.00417 C 0.22291 -0.00417 0.23307 -0.00093 0.2388 -0.00046 C 0.24453 -0.00023 0.24856 -0.00139 0.25247 -0.00185 C 0.25638 -0.00232 0.25755 -0.00324 0.26263 -0.00301 C 0.2677 -0.00278 0.2763 -0.00046 0.28242 -0.00046 C 0.28854 -0.00046 0.29309 -0.00301 0.29934 -0.00301 C 0.30599 -0.00301 0.31575 -0.00046 0.32135 -0.00046 C 0.32708 -0.00069 0.32721 -0.0044 0.33294 -0.00417 C 0.3388 -0.00394 0.34974 0.00069 0.35599 0.00069 C 0.36276 0.00116 0.36614 -0.00278 0.37252 -0.00301 C 0.37916 -0.00324 0.38815 -0.00046 0.39518 -0.00046 C 0.40208 -0.00046 0.4069 -0.00324 0.41419 -0.00301 C 0.42135 -0.00278 0.43268 0.00116 0.4388 0.00069 C 0.44505 0.00069 0.44948 -0.00301 0.45195 -0.00417 " pathEditMode="relative" rAng="0" ptsTypes="AAAAAAAAAAAAAAAAAAAAAAAA">
                                      <p:cBhvr>
                                        <p:cTn id="53" dur="5000" fill="hold"/>
                                        <p:tgtEl>
                                          <p:spTgt spid="90124"/>
                                        </p:tgtEl>
                                        <p:attrNameLst>
                                          <p:attrName>ppt_x</p:attrName>
                                          <p:attrName>ppt_y</p:attrName>
                                        </p:attrNameLst>
                                      </p:cBhvr>
                                      <p:rCtr x="18763"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5378 -0.00741 C 0.45378 -0.0044 0.45756 -0.00185 0.46224 -0.00185 C 0.4681 -0.00185 0.47019 -0.00463 0.4711 -0.00648 L 0.47201 -0.00857 C 0.47266 -0.01019 0.47487 -0.01273 0.48151 -0.01273 C 0.48555 -0.01273 0.49037 -0.01065 0.49037 -0.00741 C 0.49037 -0.0044 0.48555 -0.00185 0.48151 -0.00185 C 0.47487 -0.00185 0.47266 -0.00463 0.47201 -0.00648 L 0.4711 -0.00857 C 0.47019 -0.01019 0.4681 -0.01273 0.46224 -0.01273 C 0.45756 -0.01273 0.45378 -0.01065 0.4537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083 -0.00648 C 0.47565 -0.00625 0.47968 -0.00416 0.48177 -0.00115 L 0.48658 0.00625 C 0.48763 0.00787 0.48945 0.0088 0.49153 0.0088 C 0.49466 0.0088 0.497 0.00672 0.49739 0.00347 C 0.497 0.0007 0.49466 -0.00162 0.49153 -0.00162 C 0.48945 -0.00162 0.48763 -0.00046 0.48658 0.0007 L 0.48177 0.00834 C 0.47968 0.01135 0.47565 0.01343 0.47083 0.01389 C 0.46575 0.01343 0.46184 0.01135 0.45976 0.00834 L 0.45481 0.0007 C 0.45377 -0.00046 0.45208 -0.00162 0.45 -0.00162 C 0.44687 -0.00162 0.4444 0.0007 0.44427 0.00347 C 0.4444 0.00672 0.44687 0.0088 0.45 0.0088 C 0.45208 0.0088 0.45377 0.00787 0.45481 0.00625 L 0.45976 -0.00115 C 0.46184 -0.00416 0.46575 -0.00625 0.47083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71 -0.00879 C 0.43997 -0.00856 0.44283 -0.00671 0.44414 -0.0037 L 0.44765 0.00324 C 0.4483 0.00463 0.44934 0.00533 0.45091 0.00533 C 0.45299 0.00533 0.45481 0.00348 0.45494 0.00047 C 0.45481 -0.00208 0.45299 -0.00416 0.45091 -0.00416 C 0.44934 -0.00416 0.4483 -0.00324 0.44765 -0.00208 L 0.44414 0.00486 C 0.44283 0.00787 0.43997 0.00973 0.43671 0.01019 C 0.4332 0.00973 0.43046 0.00787 0.42903 0.00486 L 0.42578 -0.00208 C 0.42487 -0.00324 0.42382 -0.00416 0.42226 -0.00416 C 0.42018 -0.00416 0.41849 -0.00208 0.41849 0.00047 C 0.41849 0.00348 0.42018 0.00533 0.42226 0.00533 C 0.42382 0.00533 0.42487 0.00463 0.42578 0.00324 L 0.42903 -0.0037 C 0.43046 -0.00671 0.4332 -0.00856 0.43671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669 -0.00069 C 0.42669 0.00231 0.4302 0.00509 0.43528 0.00509 C 0.44101 0.00509 0.44257 0.00208 0.44388 0.00046 L 0.44466 -0.00185 C 0.44531 -0.00347 0.44739 -0.00602 0.45403 -0.00602 C 0.45833 -0.00602 0.46341 -0.00394 0.46341 -0.00069 C 0.46341 0.00231 0.45833 0.00509 0.45403 0.00509 C 0.44739 0.00509 0.44531 0.00208 0.44466 0.00046 L 0.44388 -0.00185 C 0.44257 -0.00347 0.44101 -0.00602 0.43528 -0.00602 C 0.4302 -0.00602 0.42669 -0.00394 0.42669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5782 -0.00023 C 0.06016 -0.00116 0.06732 -0.00417 0.0724 -0.00417 C 0.07735 -0.00417 0.08047 -0.00185 0.08789 -0.00069 C 0.09545 0.00023 0.1099 0.00093 0.11706 0.00139 C 0.12422 0.00185 0.12735 0.00093 0.13099 0.00139 C 0.1349 0.00185 0.13607 0.0044 0.13933 0.00394 C 0.14271 0.00324 0.14597 -0.00185 0.15118 -0.00208 C 0.15625 -0.00208 0.16472 0.00208 0.1698 0.00255 C 0.175 0.00324 0.17774 0.00162 0.18099 0.00139 C 0.18451 0.00116 0.18737 0.00208 0.19076 0.00139 C 0.19414 0.0007 0.19571 -0.00208 0.20118 -0.00208 C 0.20651 -0.00208 0.2168 0.00093 0.22266 0.00139 C 0.22852 0.00185 0.23269 0.0007 0.23659 -7.40741E-7 C 0.24063 -0.00023 0.2418 -0.00093 0.24688 -0.00069 C 0.25209 -0.00069 0.26081 0.00139 0.26706 0.00139 C 0.27331 0.00139 0.27787 -0.00069 0.28425 -0.00069 C 0.29102 -0.00069 0.30105 0.00162 0.30664 0.00139 C 0.31237 0.00116 0.31263 -0.00208 0.31836 -0.00208 C 0.32435 -0.00185 0.33542 0.00232 0.34193 0.00255 C 0.34883 0.00278 0.35222 -0.00069 0.35873 -0.00069 C 0.36537 -0.00093 0.37461 0.00139 0.38164 0.00139 C 0.38868 0.00139 0.39362 -0.00093 0.40105 -0.00069 C 0.40834 -0.00069 0.4198 0.00278 0.42605 0.00255 C 0.43243 0.00232 0.43685 -0.00069 0.43946 -0.00208 " pathEditMode="relative" rAng="0" ptsTypes="AAAAAAAAAAAAAAAAAAAAAAAA">
                                      <p:cBhvr>
                                        <p:cTn id="63" dur="5000" fill="hold"/>
                                        <p:tgtEl>
                                          <p:spTgt spid="90128"/>
                                        </p:tgtEl>
                                        <p:attrNameLst>
                                          <p:attrName>ppt_x</p:attrName>
                                          <p:attrName>ppt_y</p:attrName>
                                        </p:attrNameLst>
                                      </p:cBhvr>
                                      <p:rCtr x="19076" y="0"/>
                                    </p:animMotion>
                                  </p:childTnLst>
                                </p:cTn>
                              </p:par>
                              <p:par>
                                <p:cTn id="64" presetID="0" presetClass="path" presetSubtype="0" accel="50000" fill="hold" grpId="0" nodeType="withEffect">
                                  <p:stCondLst>
                                    <p:cond delay="3100"/>
                                  </p:stCondLst>
                                  <p:childTnLst>
                                    <p:animMotion origin="layout" path="M 0.04401 -0.00533 C 0.047 -0.00486 0.05625 -0.00278 0.06198 -0.00301 C 0.06757 -0.00301 0.07096 -0.00556 0.07838 -0.00648 C 0.08593 -0.00718 0.09674 -0.00625 0.10677 -0.00695 C 0.11666 -0.00764 0.12669 -0.01088 0.13763 -0.01088 C 0.14856 -0.01065 0.15976 -0.00579 0.17239 -0.00533 C 0.18502 -0.00463 0.2 -0.00695 0.21328 -0.00764 C 0.22656 -0.0081 0.24244 -0.00903 0.25182 -0.0088 C 0.26106 -0.0088 0.26106 -0.00648 0.26875 -0.00648 C 0.27656 -0.00648 0.28854 -0.0088 0.29804 -0.0088 C 0.30742 -0.00903 0.31627 -0.00741 0.32487 -0.00764 C 0.33346 -0.00764 0.34075 -0.01111 0.34921 -0.01019 C 0.35768 -0.00926 0.36614 -0.00185 0.37513 -0.00185 C 0.38424 -0.00209 0.39388 -0.01019 0.40364 -0.01088 C 0.41341 -0.01135 0.42565 -0.00579 0.43372 -0.00533 C 0.44166 -0.00463 0.44817 -0.00648 0.45195 -0.00695 " pathEditMode="relative" rAng="0" ptsTypes="AAAAAAAAAAAAAAAA">
                                      <p:cBhvr>
                                        <p:cTn id="65" dur="5000" fill="hold"/>
                                        <p:tgtEl>
                                          <p:spTgt spid="90127"/>
                                        </p:tgtEl>
                                        <p:attrNameLst>
                                          <p:attrName>ppt_x</p:attrName>
                                          <p:attrName>ppt_y</p:attrName>
                                        </p:attrNameLst>
                                      </p:cBhvr>
                                      <p:rCtr x="20391" y="-116"/>
                                    </p:animMotion>
                                  </p:childTnLst>
                                </p:cTn>
                              </p:par>
                              <p:par>
                                <p:cTn id="66" presetID="0" presetClass="path" presetSubtype="0" accel="50000" fill="hold" grpId="0" nodeType="withEffect">
                                  <p:stCondLst>
                                    <p:cond delay="3300"/>
                                  </p:stCondLst>
                                  <p:childTnLst>
                                    <p:animMotion origin="layout" path="M 0.0401 0.00185 C 0.04752 0.00347 0.05495 0.00532 0.06133 0.00486 C 0.06745 0.00417 0.07057 0.00023 0.07773 -0.00116 C 0.08489 -0.00278 0.09765 -0.00555 0.10456 -0.00486 C 0.11133 -0.00393 0.11471 0.00394 0.11888 0.00394 C 0.12318 0.0037 0.12409 -0.00555 0.12943 -0.00579 C 0.13476 -0.00602 0.14401 0.00208 0.15039 0.00324 C 0.15703 0.00417 0.16068 0.00023 0.16849 0.00023 C 0.1763 0.00023 0.18906 0.0037 0.19739 0.00255 C 0.20573 0.00116 0.21211 -0.00648 0.21836 -0.00694 C 0.22474 -0.00718 0.22799 -0.00116 0.23528 0.00023 C 0.24245 0.00185 0.25403 0.00324 0.26185 0.00255 C 0.26979 0.00185 0.27669 -0.0037 0.28255 -0.0037 C 0.28828 -0.0037 0.29166 0.00255 0.297 0.00255 C 0.30247 0.00255 0.31146 -0.00278 0.31549 -0.0037 C 0.31953 -0.00463 0.31823 -0.0037 0.32122 -0.00255 C 0.32396 -0.00162 0.32773 0.00255 0.33281 0.00255 C 0.33776 0.00232 0.34622 -0.00324 0.35156 -0.0037 C 0.35677 -0.00417 0.36133 -0.00185 0.36497 -0.00046 C 0.36875 0.0007 0.36927 0.0044 0.37331 0.00394 C 0.37734 0.00347 0.38359 -0.00139 0.38984 -0.00255 C 0.39609 -0.00393 0.40547 -0.00486 0.4112 -0.0037 C 0.4168 -0.00255 0.42096 0.00347 0.42422 0.00394 C 0.42773 0.00417 0.4306 -0.00023 0.43203 -0.00116 " pathEditMode="relative" rAng="0" ptsTypes="AAAAAAAAAAAAAAAAAAAAAAAA">
                                      <p:cBhvr>
                                        <p:cTn id="67" dur="5000" fill="hold"/>
                                        <p:tgtEl>
                                          <p:spTgt spid="90126"/>
                                        </p:tgtEl>
                                        <p:attrNameLst>
                                          <p:attrName>ppt_x</p:attrName>
                                          <p:attrName>ppt_y</p:attrName>
                                        </p:attrNameLst>
                                      </p:cBhvr>
                                      <p:rCtr x="19596" y="-301"/>
                                    </p:animMotion>
                                  </p:childTnLst>
                                </p:cTn>
                              </p:par>
                              <p:par>
                                <p:cTn id="68" presetID="0" presetClass="path" presetSubtype="0" accel="50000" fill="hold" grpId="0" nodeType="withEffect">
                                  <p:stCondLst>
                                    <p:cond delay="3500"/>
                                  </p:stCondLst>
                                  <p:childTnLst>
                                    <p:animMotion origin="layout" path="M 0.05742 -0.00532 C 0.06862 -0.00602 0.07994 -0.00648 0.08802 -0.00602 C 0.09622 -0.00555 0.09778 -0.00231 0.10651 -0.00208 C 0.1151 -0.00208 0.12903 -0.00555 0.1401 -0.00532 C 0.15117 -0.00509 0.16315 -0.00115 0.17304 -0.00092 C 0.18307 -0.00069 0.19218 -0.0037 0.19948 -0.00416 C 0.20703 -0.0044 0.21302 -0.00278 0.21783 -0.00278 C 0.22252 -0.00301 0.22239 -0.00509 0.22812 -0.00463 C 0.23385 -0.00416 0.24466 -0.00046 0.25299 -0.00023 C 0.26132 -0.00023 0.2707 -0.00347 0.27799 -0.00416 C 0.28515 -0.00486 0.29023 -0.00463 0.29622 -0.00416 C 0.30234 -0.0037 0.30898 -0.00092 0.31458 -0.00092 C 0.32005 -0.00115 0.32513 -0.0044 0.32994 -0.00463 C 0.33476 -0.00509 0.3388 -0.00347 0.34309 -0.00278 C 0.34752 -0.00231 0.35091 -0.00092 0.35638 -0.00162 C 0.36184 -0.00208 0.36979 -0.00555 0.37617 -0.00602 C 0.38255 -0.00648 0.38984 -0.00416 0.39518 -0.00416 C 0.40039 -0.00416 0.40195 -0.00625 0.40768 -0.00602 C 0.41328 -0.00555 0.42213 -0.00324 0.4289 -0.00208 C 0.43567 -0.00115 0.44401 0.00047 0.44869 -0.00023 C 0.45338 -0.00115 0.45312 -0.00648 0.45677 -0.0074 C 0.46041 -0.0081 0.46549 -0.00648 0.4707 -0.00463 " pathEditMode="relative" rAng="0" ptsTypes="AAAAAAAAAAAAAAAAAAAAAA">
                                      <p:cBhvr>
                                        <p:cTn id="69" dur="5000" fill="hold"/>
                                        <p:tgtEl>
                                          <p:spTgt spid="90129"/>
                                        </p:tgtEl>
                                        <p:attrNameLst>
                                          <p:attrName>ppt_x</p:attrName>
                                          <p:attrName>ppt_y</p:attrName>
                                        </p:attrNameLst>
                                      </p:cBhvr>
                                      <p:rCtr x="20664" y="139"/>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3985 -0.00069 C 0.43985 0.00231 0.44336 0.00509 0.44844 0.00509 C 0.45417 0.00509 0.45573 0.00208 0.45704 0.00046 L 0.45782 -0.00185 C 0.45847 -0.00347 0.46055 -0.00602 0.46719 -0.00602 C 0.47149 -0.00602 0.47657 -0.00394 0.47657 -0.00069 C 0.47657 0.00231 0.47149 0.00509 0.46719 0.00509 C 0.46055 0.00509 0.45847 0.00208 0.45782 0.00046 L 0.45704 -0.00185 C 0.45573 -0.00347 0.45417 -0.00602 0.44844 -0.00602 C 0.44336 -0.00602 0.43985 -0.00394 0.43985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018 -0.00741 C 0.42018 -0.0044 0.42395 -0.00185 0.42864 -0.00185 C 0.4345 -0.00185 0.43658 -0.00463 0.4375 -0.00648 L 0.43841 -0.00857 C 0.43906 -0.01019 0.44127 -0.01273 0.44791 -0.01273 C 0.45195 -0.01273 0.45677 -0.01065 0.45677 -0.00741 C 0.45677 -0.0044 0.45195 -0.00185 0.44791 -0.00185 C 0.44127 -0.00185 0.43906 -0.00463 0.43841 -0.00648 L 0.4375 -0.00857 C 0.43658 -0.01019 0.4345 -0.01273 0.42864 -0.01273 C 0.42395 -0.01273 0.42018 -0.01065 0.42018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4726 -0.00879 C 0.45052 -0.00856 0.45338 -0.00671 0.45468 -0.0037 L 0.4582 0.00324 C 0.45885 0.00463 0.45989 0.00533 0.46145 0.00533 C 0.46354 0.00533 0.46536 0.00348 0.46549 0.00047 C 0.46536 -0.00208 0.46354 -0.00416 0.46145 -0.00416 C 0.45989 -0.00416 0.45885 -0.00324 0.4582 -0.00208 L 0.45468 0.00486 C 0.45338 0.00787 0.45052 0.00973 0.44726 0.01019 C 0.44375 0.00973 0.44101 0.00787 0.43958 0.00486 L 0.43632 -0.00208 C 0.43541 -0.00324 0.43437 -0.00416 0.43281 -0.00416 C 0.43073 -0.00416 0.42903 -0.00208 0.42903 0.00047 C 0.42903 0.00348 0.43073 0.00533 0.43281 0.00533 C 0.43437 0.00533 0.43541 0.00463 0.43632 0.00324 L 0.43958 -0.0037 C 0.44101 -0.00671 0.44375 -0.00856 0.44726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38 -0.00648 C 0.46862 -0.00625 0.47265 -0.00416 0.47474 -0.00115 L 0.47955 0.00625 C 0.48059 0.00787 0.48242 0.0088 0.4845 0.0088 C 0.48763 0.0088 0.48997 0.00672 0.49036 0.00347 C 0.48997 0.0007 0.48763 -0.00162 0.4845 -0.00162 C 0.48242 -0.00162 0.48059 -0.00046 0.47955 0.0007 L 0.47474 0.00834 C 0.47265 0.01135 0.46862 0.01343 0.4638 0.01389 C 0.45872 0.01343 0.45481 0.01135 0.45273 0.00834 L 0.44778 0.0007 C 0.44674 -0.00046 0.44505 -0.00162 0.44296 -0.00162 C 0.43984 -0.00162 0.43737 0.0007 0.43724 0.00347 C 0.43737 0.00672 0.43984 0.0088 0.44296 0.0088 C 0.44505 0.0088 0.44674 0.00787 0.44778 0.00625 L 0.45273 -0.00115 C 0.45481 -0.00416 0.45872 -0.00625 0.4638 -0.00648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extLst>
      <p:ext uri="{BB962C8B-B14F-4D97-AF65-F5344CB8AC3E}">
        <p14:creationId xmlns:p14="http://schemas.microsoft.com/office/powerpoint/2010/main" val="4073096889"/>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208 C 0.075 -0.0037 0.08191 -0.00995 0.08672 -0.01018 C 0.09154 -0.01042 0.09454 -0.00509 0.1017 -0.00301 C 0.10886 -0.00093 0.12279 0.0007 0.12969 0.00162 C 0.13646 0.00232 0.13959 0.0007 0.14297 0.00162 C 0.14675 0.00232 0.14792 0.0081 0.15105 0.00671 C 0.1543 0.00532 0.15743 -0.00509 0.16237 -0.00555 C 0.16719 -0.00579 0.17539 0.00301 0.18034 0.00394 C 0.18529 0.00532 0.18776 0.00185 0.19102 0.00162 C 0.19441 0.00116 0.19714 0.00301 0.20039 0.00162 C 0.20365 0.00023 0.20508 -0.00555 0.21029 -0.00555 C 0.2155 -0.00555 0.22539 0.0007 0.23099 0.00162 C 0.23659 0.00232 0.2405 -7.40741E-7 0.24441 -0.00116 C 0.24818 -0.00185 0.24935 -0.00347 0.2543 -0.00301 C 0.25925 -0.00278 0.26758 0.00162 0.2737 0.00162 C 0.27956 0.00162 0.28399 -0.00301 0.29011 -0.00301 C 0.29662 -0.00301 0.30612 0.00185 0.31159 0.00162 C 0.31719 0.00116 0.31732 -0.00579 0.32279 -0.00555 C 0.32852 -0.00509 0.3392 0.0037 0.34545 0.00394 C 0.35209 0.00463 0.35534 -0.00278 0.36159 -0.00301 C 0.36797 -0.00347 0.37683 0.00162 0.3836 0.00162 C 0.39037 0.00162 0.39519 -0.00347 0.40222 -0.00301 C 0.40925 -0.00278 0.42019 0.00463 0.42618 0.00394 C 0.4323 0.0037 0.43659 -0.00301 0.43907 -0.00555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07 C 0.04948 0.00116 0.05846 0.00301 0.06406 0.00278 C 0.06966 0.00255 0.07291 0.00046 0.08033 -0.00023 C 0.08776 -0.00092 0.09843 -1.85185E-6 0.1082 -0.00069 C 0.11796 -0.00139 0.12786 -0.00416 0.13867 -0.00416 C 0.14948 -0.00393 0.16054 0.00023 0.17291 0.0007 C 0.18528 0.00116 0.20013 -0.00069 0.21315 -0.00116 C 0.2263 -0.00185 0.24192 -0.00254 0.25104 -0.00254 C 0.26015 -0.00231 0.26015 -0.00023 0.26783 -0.00023 C 0.27539 -0.00023 0.28737 -0.00231 0.29661 -0.00254 C 0.30586 -0.00254 0.31458 -0.00116 0.32304 -0.00116 C 0.33151 -0.00139 0.33867 -0.0044 0.347 -0.0037 C 0.35533 -0.00278 0.36367 0.00371 0.37252 0.00371 C 0.38151 0.00347 0.39101 -0.0037 0.40065 -0.00416 C 0.41028 -0.00463 0.42226 0.00023 0.4302 0.0007 C 0.43802 0.00116 0.4444 -0.00046 0.44817 -0.00069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254 C 0.05638 0.00162 0.0677 0.00069 0.07578 0.00162 C 0.08398 0.00231 0.08554 0.0074 0.09414 0.00764 C 0.10273 0.00764 0.11666 0.00231 0.1276 0.00254 C 0.13867 0.00301 0.15052 0.00902 0.16041 0.00949 C 0.17044 0.00972 0.17942 0.00509 0.18671 0.0044 C 0.19414 0.00393 0.20013 0.00671 0.20494 0.00648 C 0.20963 0.00625 0.2095 0.00301 0.21523 0.0037 C 0.22096 0.0044 0.23164 0.01018 0.23997 0.01041 C 0.24817 0.01065 0.25768 0.00555 0.26484 0.0044 C 0.27187 0.00347 0.27695 0.0037 0.28307 0.0044 C 0.28906 0.00532 0.2957 0.00949 0.3013 0.00949 C 0.30677 0.00926 0.31184 0.00416 0.31653 0.0037 C 0.32122 0.00301 0.32539 0.00555 0.32968 0.00648 C 0.33411 0.0074 0.33737 0.00949 0.34283 0.00856 C 0.3483 0.00764 0.35612 0.00231 0.3625 0.00162 C 0.36901 0.00092 0.37617 0.0044 0.38151 0.0044 C 0.38671 0.0044 0.38828 0.00115 0.39388 0.00162 C 0.39948 0.00208 0.4082 0.00602 0.41497 0.00764 C 0.42174 0.00902 0.43007 0.0118 0.43476 0.01041 C 0.43932 0.00902 0.43906 0.00069 0.4427 -0.00047 C 0.44648 -0.00162 0.45143 0.00092 0.45664 0.0037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09 -0.00208 C 0.07044 -0.0037 0.07773 -0.00995 0.08281 -0.01019 C 0.08789 -0.01042 0.09101 -0.00509 0.09856 -0.00301 C 0.10612 -0.00093 0.12083 0.00069 0.12812 0.00162 C 0.13528 0.00231 0.13854 0.00069 0.14218 0.00162 C 0.14609 0.00231 0.14726 0.0081 0.15065 0.00671 C 0.15403 0.00532 0.15729 -0.00509 0.16263 -0.00556 C 0.1677 -0.00579 0.1763 0.00301 0.18151 0.00393 C 0.18671 0.00532 0.18945 0.00185 0.19283 0.00162 C 0.19635 0.00116 0.19934 0.00301 0.20273 0.00162 C 0.20612 0.00023 0.20768 -0.00556 0.21315 -0.00556 C 0.21862 -0.00556 0.22903 0.00069 0.23502 0.00162 C 0.24088 0.00231 0.24505 3.7037E-7 0.24908 -0.00116 C 0.25312 -0.00185 0.25429 -0.00347 0.2595 -0.00301 C 0.26471 -0.00278 0.27356 0.00162 0.27994 0.00162 C 0.28619 0.00162 0.29088 -0.00301 0.29739 -0.00301 C 0.30416 -0.00301 0.31419 0.00185 0.32005 0.00162 C 0.32578 0.00116 0.32604 -0.00579 0.3319 -0.00556 C 0.33789 -0.00509 0.34921 0.0037 0.35573 0.00393 C 0.36263 0.00463 0.36614 -0.00278 0.37265 -0.00301 C 0.37942 -0.00347 0.3888 0.00162 0.39596 0.00162 C 0.40312 0.00162 0.40807 -0.00347 0.41549 -0.00301 C 0.42291 -0.00278 0.4345 0.00463 0.44088 0.00393 C 0.44726 0.0037 0.45182 -0.00301 0.45442 -0.00556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3.7037E-7 C 0.0767 -0.00162 0.08386 -0.00787 0.08894 -0.0081 C 0.09401 -0.00833 0.09714 -0.00301 0.10469 -0.00093 C 0.11211 0.00116 0.1267 0.00278 0.13386 0.0037 C 0.14102 0.0044 0.14427 0.00278 0.14792 0.0037 C 0.1517 0.0044 0.153 0.01018 0.15625 0.0088 C 0.15964 0.00741 0.16289 -0.00301 0.1681 -0.00347 C 0.17318 -0.0037 0.18177 0.00509 0.18685 0.00602 C 0.19206 0.00741 0.1948 0.00393 0.19818 0.0037 C 0.2017 0.00324 0.20456 0.00509 0.20795 0.0037 C 0.21133 0.00231 0.21289 -0.00347 0.21836 -0.00347 C 0.2237 -0.00347 0.23412 0.00278 0.23998 0.0037 C 0.24597 0.0044 0.25 0.00208 0.25404 0.00093 C 0.25795 0.00023 0.25912 -0.00139 0.26433 -0.00093 C 0.26954 -0.00069 0.27839 0.0037 0.28464 0.0037 C 0.29089 0.0037 0.29558 -0.00093 0.30196 -0.00093 C 0.30873 -0.00093 0.31862 0.00393 0.32435 0.0037 C 0.33021 0.00324 0.33034 -0.0037 0.3362 -0.00347 C 0.34219 -0.00301 0.35339 0.00579 0.35977 0.00602 C 0.36667 0.00671 0.37019 -0.00069 0.3767 -0.00093 C 0.38334 -0.00139 0.39271 0.0037 0.39974 0.0037 C 0.40677 0.0037 0.41185 -0.00139 0.41927 -0.00093 C 0.42657 -0.00069 0.43802 0.00671 0.44441 0.00602 C 0.45079 0.00579 0.45521 -0.00093 0.45782 -0.00347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0393 C 0.06237 -0.00463 0.07395 -0.00532 0.08216 -0.00463 C 0.09062 -0.00416 0.09218 -0.00069 0.10104 -0.00069 C 0.10989 -0.00046 0.12408 -0.00416 0.13541 -0.00393 C 0.14674 -0.0037 0.15898 0.00047 0.16914 0.0007 C 0.17929 0.00093 0.18854 -0.00231 0.19609 -0.00278 C 0.20377 -0.00301 0.20989 -0.00115 0.21484 -0.00139 C 0.21966 -0.00139 0.2194 -0.0037 0.22539 -0.00324 C 0.23125 -0.00278 0.24218 0.00116 0.25078 0.00139 C 0.25924 0.00139 0.26888 -0.00208 0.27617 -0.00278 C 0.28359 -0.00347 0.2888 -0.00324 0.29492 -0.00278 C 0.30117 -0.00208 0.30794 0.0007 0.31367 0.0007 C 0.31927 0.00047 0.32448 -0.00301 0.32929 -0.00324 C 0.33424 -0.0037 0.33841 -0.00185 0.34283 -0.00139 C 0.34739 -0.00069 0.35078 0.0007 0.35638 -2.59259E-6 C 0.36198 -0.00046 0.37005 -0.00416 0.37656 -0.00463 C 0.3832 -0.00509 0.39062 -0.00278 0.39596 -0.00278 C 0.40143 -0.00278 0.40299 -0.00509 0.40872 -0.00463 C 0.41458 -0.0044 0.42343 -0.00162 0.43046 -0.00069 C 0.43737 0.00047 0.44583 0.00232 0.45078 0.00139 C 0.45546 0.00047 0.4552 -0.00532 0.45898 -0.00602 C 0.46263 -0.00694 0.46783 -0.00509 0.47317 -0.00324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nvGraphicFramePr>
        <p:xfrm>
          <a:off x="1905001" y="801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801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nvGraphicFramePr>
        <p:xfrm>
          <a:off x="4130676" y="1414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414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6248400" y="1408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408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279401"/>
            <a:ext cx="1946275"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Mass Spectrum</a:t>
            </a:r>
          </a:p>
        </p:txBody>
      </p:sp>
      <p:graphicFrame>
        <p:nvGraphicFramePr>
          <p:cNvPr id="9232" name="Object 16"/>
          <p:cNvGraphicFramePr>
            <a:graphicFrameLocks noChangeAspect="1"/>
          </p:cNvGraphicFramePr>
          <p:nvPr/>
        </p:nvGraphicFramePr>
        <p:xfrm>
          <a:off x="8382000" y="1403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403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a:t>Review</a:t>
            </a:r>
          </a:p>
        </p:txBody>
      </p:sp>
      <p:sp>
        <p:nvSpPr>
          <p:cNvPr id="9234" name="Rectangle 18"/>
          <p:cNvSpPr>
            <a:spLocks noGrp="1" noChangeArrowheads="1"/>
          </p:cNvSpPr>
          <p:nvPr>
            <p:ph type="body" idx="4294967295"/>
          </p:nvPr>
        </p:nvSpPr>
        <p:spPr>
          <a:xfrm>
            <a:off x="2133600" y="4648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730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6600"/>
                  </a:solidFill>
                  <a:latin typeface="Arial" charset="0"/>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00CC00"/>
                  </a:solidFill>
                  <a:latin typeface="Arial" charset="0"/>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fontAlgn="base">
                <a:spcBef>
                  <a:spcPct val="0"/>
                </a:spcBef>
                <a:spcAft>
                  <a:spcPct val="0"/>
                </a:spcAft>
              </a:pPr>
              <a:r>
                <a:rPr lang="en-US" sz="1600" b="1">
                  <a:solidFill>
                    <a:srgbClr val="FF0000"/>
                  </a:solidFill>
                  <a:latin typeface="Arial" charset="0"/>
                  <a:cs typeface="Arial" charset="0"/>
                </a:rPr>
                <a:t>3</a:t>
              </a:r>
            </a:p>
          </p:txBody>
        </p:sp>
      </p:grpSp>
      <p:sp>
        <p:nvSpPr>
          <p:cNvPr id="9239" name="Text Box 23"/>
          <p:cNvSpPr txBox="1">
            <a:spLocks noChangeArrowheads="1"/>
          </p:cNvSpPr>
          <p:nvPr/>
        </p:nvSpPr>
        <p:spPr bwMode="auto">
          <a:xfrm>
            <a:off x="5126038" y="838201"/>
            <a:ext cx="4076700" cy="3968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a:solidFill>
                  <a:srgbClr val="000000"/>
                </a:solidFill>
                <a:latin typeface="Arial" charset="0"/>
                <a:cs typeface="Arial" charset="0"/>
              </a:rPr>
              <a:t>Tandem Mass Spectra of Peptides</a:t>
            </a:r>
          </a:p>
        </p:txBody>
      </p:sp>
      <p:cxnSp>
        <p:nvCxnSpPr>
          <p:cNvPr id="9240" name="AutoShape 24"/>
          <p:cNvCxnSpPr>
            <a:cxnSpLocks noChangeShapeType="1"/>
          </p:cNvCxnSpPr>
          <p:nvPr/>
        </p:nvCxnSpPr>
        <p:spPr bwMode="auto">
          <a:xfrm rot="16200000" flipV="1">
            <a:off x="5828507" y="-540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191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fontAlgn="base">
                <a:spcBef>
                  <a:spcPct val="0"/>
                </a:spcBef>
                <a:spcAft>
                  <a:spcPct val="0"/>
                </a:spcAft>
              </a:pPr>
              <a:endParaRPr lang="en-US">
                <a:solidFill>
                  <a:srgbClr val="000000"/>
                </a:solidFill>
                <a:latin typeface="Arial" charset="0"/>
                <a:cs typeface="Arial" charset="0"/>
              </a:endParaRPr>
            </a:p>
          </p:txBody>
        </p:sp>
      </p:grpSp>
      <p:sp>
        <p:nvSpPr>
          <p:cNvPr id="9245" name="Text Box 29"/>
          <p:cNvSpPr txBox="1">
            <a:spLocks noChangeArrowheads="1"/>
          </p:cNvSpPr>
          <p:nvPr/>
        </p:nvSpPr>
        <p:spPr bwMode="auto">
          <a:xfrm>
            <a:off x="4419601" y="3889376"/>
            <a:ext cx="2982913"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009999"/>
                </a:solidFill>
                <a:latin typeface="Arial" charset="0"/>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algn="ctr" fontAlgn="base">
              <a:spcBef>
                <a:spcPct val="0"/>
              </a:spcBef>
              <a:spcAft>
                <a:spcPct val="0"/>
              </a:spcAft>
            </a:pPr>
            <a:r>
              <a:rPr lang="en-US" sz="3200" b="1" dirty="0">
                <a:solidFill>
                  <a:srgbClr val="000099"/>
                </a:solidFill>
                <a:latin typeface="Arial" charset="0"/>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eaLnBrk="0" fontAlgn="base" hangingPunct="0">
              <a:lnSpc>
                <a:spcPct val="180000"/>
              </a:lnSpc>
              <a:spcBef>
                <a:spcPct val="50000"/>
              </a:spcBef>
              <a:spcAft>
                <a:spcPct val="0"/>
              </a:spcAft>
            </a:pPr>
            <a:r>
              <a:rPr lang="en-US" sz="2400" b="1" dirty="0">
                <a:solidFill>
                  <a:srgbClr val="000000"/>
                </a:solidFill>
                <a:latin typeface="Arial" charset="0"/>
              </a:rPr>
              <a:t>HTTLDEM</a:t>
            </a:r>
          </a:p>
          <a:p>
            <a:pPr eaLnBrk="0" fontAlgn="base" hangingPunct="0">
              <a:lnSpc>
                <a:spcPct val="180000"/>
              </a:lnSpc>
              <a:spcBef>
                <a:spcPct val="50000"/>
              </a:spcBef>
              <a:spcAft>
                <a:spcPct val="0"/>
              </a:spcAft>
            </a:pPr>
            <a:r>
              <a:rPr lang="en-US" sz="2400" b="1" dirty="0">
                <a:solidFill>
                  <a:srgbClr val="000000"/>
                </a:solidFill>
                <a:latin typeface="Arial" charset="0"/>
              </a:rPr>
              <a:t>DTTEMIH</a:t>
            </a:r>
          </a:p>
          <a:p>
            <a:pPr eaLnBrk="0" fontAlgn="base" hangingPunct="0">
              <a:lnSpc>
                <a:spcPct val="180000"/>
              </a:lnSpc>
              <a:spcBef>
                <a:spcPct val="50000"/>
              </a:spcBef>
              <a:spcAft>
                <a:spcPct val="0"/>
              </a:spcAft>
            </a:pPr>
            <a:r>
              <a:rPr lang="en-US" sz="2400" b="1" dirty="0">
                <a:solidFill>
                  <a:srgbClr val="000000"/>
                </a:solidFill>
                <a:latin typeface="Arial" charset="0"/>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000000"/>
                </a:solidFill>
                <a:latin typeface="Arial" charset="0"/>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eaLnBrk="0" fontAlgn="base" hangingPunct="0">
              <a:spcBef>
                <a:spcPct val="50000"/>
              </a:spcBef>
              <a:spcAft>
                <a:spcPct val="0"/>
              </a:spcAft>
            </a:pPr>
            <a:r>
              <a:rPr lang="en-US" sz="2400" b="1" dirty="0">
                <a:solidFill>
                  <a:srgbClr val="FFFFFF"/>
                </a:solidFill>
                <a:latin typeface="Arial" charset="0"/>
              </a:rPr>
              <a:t>Theoretical MS/MS</a:t>
            </a:r>
            <a:br>
              <a:rPr lang="en-US" sz="2400" b="1" dirty="0">
                <a:solidFill>
                  <a:srgbClr val="FFFFFF"/>
                </a:solidFill>
                <a:latin typeface="Arial" charset="0"/>
              </a:rPr>
            </a:br>
            <a:r>
              <a:rPr lang="en-US" sz="2400" b="1" dirty="0">
                <a:solidFill>
                  <a:srgbClr val="FFFFFF"/>
                </a:solidFill>
                <a:latin typeface="Arial" charset="0"/>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Cross Correlation</a:t>
            </a:r>
            <a:br>
              <a:rPr lang="en-US" sz="2400" b="1" dirty="0">
                <a:solidFill>
                  <a:srgbClr val="FFFFFF"/>
                </a:solidFill>
                <a:latin typeface="Arial" charset="0"/>
              </a:rPr>
            </a:br>
            <a:r>
              <a:rPr lang="en-US" sz="2400" b="1" dirty="0">
                <a:solidFill>
                  <a:srgbClr val="FFFFFF"/>
                </a:solidFill>
                <a:latin typeface="Arial" charset="0"/>
              </a:rPr>
              <a:t>(</a:t>
            </a:r>
            <a:r>
              <a:rPr lang="en-US" sz="2400" b="1" dirty="0" err="1">
                <a:solidFill>
                  <a:srgbClr val="FFFFFF"/>
                </a:solidFill>
                <a:latin typeface="Arial" charset="0"/>
              </a:rPr>
              <a:t>Sequest</a:t>
            </a:r>
            <a:r>
              <a:rPr lang="en-US" sz="2400" b="1" dirty="0">
                <a:solidFill>
                  <a:srgbClr val="FFFFFF"/>
                </a:solidFill>
                <a:latin typeface="Arial" charset="0"/>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Automated</a:t>
            </a:r>
          </a:p>
          <a:p>
            <a:pPr algn="ctr" eaLnBrk="0" fontAlgn="base" hangingPunct="0">
              <a:spcBef>
                <a:spcPct val="0"/>
              </a:spcBef>
              <a:spcAft>
                <a:spcPct val="0"/>
              </a:spcAft>
            </a:pPr>
            <a:r>
              <a:rPr lang="en-US" sz="2400" b="1" dirty="0">
                <a:solidFill>
                  <a:srgbClr val="FFFFFF"/>
                </a:solidFill>
                <a:latin typeface="Arial" charset="0"/>
              </a:rPr>
              <a:t> Sequence</a:t>
            </a:r>
            <a:br>
              <a:rPr lang="en-US" sz="2400" b="1" dirty="0">
                <a:solidFill>
                  <a:srgbClr val="FFFFFF"/>
                </a:solidFill>
                <a:latin typeface="Arial" charset="0"/>
              </a:rPr>
            </a:br>
            <a:r>
              <a:rPr lang="en-US" sz="2400" b="1" dirty="0">
                <a:solidFill>
                  <a:srgbClr val="FFFFFF"/>
                </a:solidFill>
                <a:latin typeface="Arial" charset="0"/>
              </a:rPr>
              <a:t>and </a:t>
            </a:r>
          </a:p>
          <a:p>
            <a:pPr algn="ctr" eaLnBrk="0" fontAlgn="base" hangingPunct="0">
              <a:spcBef>
                <a:spcPct val="0"/>
              </a:spcBef>
              <a:spcAft>
                <a:spcPct val="0"/>
              </a:spcAft>
            </a:pPr>
            <a:r>
              <a:rPr lang="en-US" sz="2400" b="1" dirty="0">
                <a:solidFill>
                  <a:srgbClr val="FFFFFF"/>
                </a:solidFill>
                <a:latin typeface="Arial" charset="0"/>
              </a:rPr>
              <a:t>Modification</a:t>
            </a:r>
            <a:br>
              <a:rPr lang="en-US" sz="2400" b="1" dirty="0">
                <a:solidFill>
                  <a:srgbClr val="FFFFFF"/>
                </a:solidFill>
                <a:latin typeface="Arial" charset="0"/>
              </a:rPr>
            </a:br>
            <a:r>
              <a:rPr lang="en-US" sz="2400" b="1" dirty="0">
                <a:solidFill>
                  <a:srgbClr val="FFFFFF"/>
                </a:solidFill>
                <a:latin typeface="Arial" charset="0"/>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00"/>
                </a:solidFill>
                <a:latin typeface="Arial" charset="0"/>
              </a:rPr>
              <a:t>Eng </a:t>
            </a:r>
            <a:r>
              <a:rPr lang="en-US" sz="2400" i="1" dirty="0">
                <a:solidFill>
                  <a:srgbClr val="000000"/>
                </a:solidFill>
                <a:latin typeface="Arial" charset="0"/>
              </a:rPr>
              <a:t>et al.</a:t>
            </a:r>
            <a:r>
              <a:rPr lang="en-US" sz="2400" dirty="0">
                <a:solidFill>
                  <a:srgbClr val="000000"/>
                </a:solidFill>
                <a:latin typeface="Arial" charset="0"/>
              </a:rPr>
              <a:t> JASMS, 5, 976 (1994)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6150" name="Text Box 3"/>
          <p:cNvSpPr txBox="1">
            <a:spLocks noChangeArrowheads="1"/>
          </p:cNvSpPr>
          <p:nvPr/>
        </p:nvSpPr>
        <p:spPr bwMode="auto">
          <a:xfrm>
            <a:off x="1981200" y="6248401"/>
            <a:ext cx="22860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grpSp>
        <p:nvGrpSpPr>
          <p:cNvPr id="2" name="Group 4"/>
          <p:cNvGrpSpPr>
            <a:grpSpLocks/>
          </p:cNvGrpSpPr>
          <p:nvPr/>
        </p:nvGrpSpPr>
        <p:grpSpPr bwMode="auto">
          <a:xfrm>
            <a:off x="4727575" y="2743200"/>
            <a:ext cx="2736850" cy="2033588"/>
            <a:chOff x="1926" y="1675"/>
            <a:chExt cx="1724" cy="1281"/>
          </a:xfrm>
        </p:grpSpPr>
        <p:grpSp>
          <p:nvGrpSpPr>
            <p:cNvPr id="3" name="Group 5"/>
            <p:cNvGrpSpPr>
              <a:grpSpLocks noChangeAspect="1"/>
            </p:cNvGrpSpPr>
            <p:nvPr/>
          </p:nvGrpSpPr>
          <p:grpSpPr bwMode="auto">
            <a:xfrm>
              <a:off x="1949" y="2321"/>
              <a:ext cx="311" cy="467"/>
              <a:chOff x="3744" y="3216"/>
              <a:chExt cx="384" cy="672"/>
            </a:xfrm>
          </p:grpSpPr>
          <p:sp>
            <p:nvSpPr>
              <p:cNvPr id="6207" name="AutoShape 6"/>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8" name="Rectangle 7"/>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9" name="Rectangle 8"/>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0" name="Rectangle 9"/>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1" name="Rectangle 10"/>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2" name="Oval 11"/>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3" name="Rectangle 12"/>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14" name="Oval 13"/>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4" name="Group 14"/>
            <p:cNvGrpSpPr>
              <a:grpSpLocks noChangeAspect="1"/>
            </p:cNvGrpSpPr>
            <p:nvPr/>
          </p:nvGrpSpPr>
          <p:grpSpPr bwMode="auto">
            <a:xfrm>
              <a:off x="2285" y="2321"/>
              <a:ext cx="311" cy="467"/>
              <a:chOff x="3744" y="3216"/>
              <a:chExt cx="384" cy="672"/>
            </a:xfrm>
          </p:grpSpPr>
          <p:sp>
            <p:nvSpPr>
              <p:cNvPr id="6199" name="AutoShape 15"/>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0" name="Rectangle 16"/>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1" name="Rectangle 17"/>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2" name="Rectangle 18"/>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3" name="Rectangle 19"/>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4" name="Oval 20"/>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5" name="Rectangle 21"/>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206" name="Oval 22"/>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5" name="Group 23"/>
            <p:cNvGrpSpPr>
              <a:grpSpLocks noChangeAspect="1"/>
            </p:cNvGrpSpPr>
            <p:nvPr/>
          </p:nvGrpSpPr>
          <p:grpSpPr bwMode="auto">
            <a:xfrm>
              <a:off x="2621" y="2321"/>
              <a:ext cx="311" cy="467"/>
              <a:chOff x="3744" y="3216"/>
              <a:chExt cx="384" cy="672"/>
            </a:xfrm>
          </p:grpSpPr>
          <p:sp>
            <p:nvSpPr>
              <p:cNvPr id="6191" name="AutoShape 24"/>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2" name="Rectangle 25"/>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3" name="Rectangle 26"/>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4" name="Rectangle 27"/>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5" name="Rectangle 28"/>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6" name="Oval 29"/>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7" name="Rectangle 30"/>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8" name="Oval 31"/>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67" name="Line 32"/>
            <p:cNvSpPr>
              <a:spLocks noChangeShapeType="1"/>
            </p:cNvSpPr>
            <p:nvPr/>
          </p:nvSpPr>
          <p:spPr bwMode="auto">
            <a:xfrm flipH="1">
              <a:off x="2130" y="2097"/>
              <a:ext cx="560"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8" name="Line 33"/>
            <p:cNvSpPr>
              <a:spLocks noChangeShapeType="1"/>
            </p:cNvSpPr>
            <p:nvPr/>
          </p:nvSpPr>
          <p:spPr bwMode="auto">
            <a:xfrm flipH="1">
              <a:off x="2470" y="2120"/>
              <a:ext cx="197" cy="178"/>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69" name="Line 34"/>
            <p:cNvSpPr>
              <a:spLocks noChangeShapeType="1"/>
            </p:cNvSpPr>
            <p:nvPr/>
          </p:nvSpPr>
          <p:spPr bwMode="auto">
            <a:xfrm>
              <a:off x="2667" y="2097"/>
              <a:ext cx="98" cy="224"/>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0" name="Line 35"/>
            <p:cNvSpPr>
              <a:spLocks noChangeShapeType="1"/>
            </p:cNvSpPr>
            <p:nvPr/>
          </p:nvSpPr>
          <p:spPr bwMode="auto">
            <a:xfrm>
              <a:off x="2667" y="2120"/>
              <a:ext cx="733" cy="201"/>
            </a:xfrm>
            <a:prstGeom prst="line">
              <a:avLst/>
            </a:prstGeom>
            <a:noFill/>
            <a:ln w="28575">
              <a:solidFill>
                <a:schemeClr val="tx1"/>
              </a:solidFill>
              <a:round/>
              <a:headEnd/>
              <a:tailEnd type="arrow"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71" name="Text Box 36"/>
            <p:cNvSpPr txBox="1">
              <a:spLocks noChangeArrowheads="1"/>
            </p:cNvSpPr>
            <p:nvPr/>
          </p:nvSpPr>
          <p:spPr bwMode="auto">
            <a:xfrm>
              <a:off x="2909" y="2369"/>
              <a:ext cx="432" cy="480"/>
            </a:xfrm>
            <a:prstGeom prst="rect">
              <a:avLst/>
            </a:prstGeom>
            <a:noFill/>
            <a:ln w="9525">
              <a:noFill/>
              <a:miter lim="800000"/>
              <a:headEnd/>
              <a:tailEnd/>
            </a:ln>
          </p:spPr>
          <p:txBody>
            <a:bodyPr>
              <a:spAutoFit/>
            </a:bodyPr>
            <a:lstStyle/>
            <a:p>
              <a:pPr fontAlgn="base">
                <a:spcBef>
                  <a:spcPct val="50000"/>
                </a:spcBef>
                <a:spcAft>
                  <a:spcPct val="0"/>
                </a:spcAft>
              </a:pPr>
              <a:r>
                <a:rPr lang="en-US" sz="4400">
                  <a:solidFill>
                    <a:srgbClr val="000000"/>
                  </a:solidFill>
                  <a:latin typeface="Arial" charset="0"/>
                  <a:cs typeface="Arial" charset="0"/>
                </a:rPr>
                <a:t>…</a:t>
              </a:r>
            </a:p>
          </p:txBody>
        </p:sp>
        <p:grpSp>
          <p:nvGrpSpPr>
            <p:cNvPr id="6" name="Group 37"/>
            <p:cNvGrpSpPr>
              <a:grpSpLocks noChangeAspect="1"/>
            </p:cNvGrpSpPr>
            <p:nvPr/>
          </p:nvGrpSpPr>
          <p:grpSpPr bwMode="auto">
            <a:xfrm>
              <a:off x="3323" y="2321"/>
              <a:ext cx="311" cy="467"/>
              <a:chOff x="3744" y="3216"/>
              <a:chExt cx="384" cy="672"/>
            </a:xfrm>
          </p:grpSpPr>
          <p:sp>
            <p:nvSpPr>
              <p:cNvPr id="6183" name="AutoShape 38"/>
              <p:cNvSpPr>
                <a:spLocks noChangeAspect="1" noChangeArrowheads="1"/>
              </p:cNvSpPr>
              <p:nvPr/>
            </p:nvSpPr>
            <p:spPr bwMode="auto">
              <a:xfrm>
                <a:off x="3744" y="3216"/>
                <a:ext cx="384" cy="672"/>
              </a:xfrm>
              <a:prstGeom prst="cube">
                <a:avLst>
                  <a:gd name="adj" fmla="val 25000"/>
                </a:avLst>
              </a:prstGeom>
              <a:solidFill>
                <a:srgbClr val="EAEAEA"/>
              </a:solidFill>
              <a:ln w="9525">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4" name="Rectangle 39"/>
              <p:cNvSpPr>
                <a:spLocks noChangeAspect="1" noChangeArrowheads="1"/>
              </p:cNvSpPr>
              <p:nvPr/>
            </p:nvSpPr>
            <p:spPr bwMode="auto">
              <a:xfrm>
                <a:off x="3792" y="3360"/>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5" name="Rectangle 40"/>
              <p:cNvSpPr>
                <a:spLocks noChangeAspect="1" noChangeArrowheads="1"/>
              </p:cNvSpPr>
              <p:nvPr/>
            </p:nvSpPr>
            <p:spPr bwMode="auto">
              <a:xfrm>
                <a:off x="3792" y="3408"/>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6" name="Rectangle 41"/>
              <p:cNvSpPr>
                <a:spLocks noChangeAspect="1" noChangeArrowheads="1"/>
              </p:cNvSpPr>
              <p:nvPr/>
            </p:nvSpPr>
            <p:spPr bwMode="auto">
              <a:xfrm>
                <a:off x="3792" y="3456"/>
                <a:ext cx="192"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7" name="Rectangle 42"/>
              <p:cNvSpPr>
                <a:spLocks noChangeAspect="1" noChangeArrowheads="1"/>
              </p:cNvSpPr>
              <p:nvPr/>
            </p:nvSpPr>
            <p:spPr bwMode="auto">
              <a:xfrm>
                <a:off x="3792" y="3552"/>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8" name="Oval 43"/>
              <p:cNvSpPr>
                <a:spLocks noChangeAspect="1" noChangeArrowheads="1"/>
              </p:cNvSpPr>
              <p:nvPr/>
            </p:nvSpPr>
            <p:spPr bwMode="auto">
              <a:xfrm>
                <a:off x="3936" y="3552"/>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9" name="Rectangle 44"/>
              <p:cNvSpPr>
                <a:spLocks noChangeAspect="1" noChangeArrowheads="1"/>
              </p:cNvSpPr>
              <p:nvPr/>
            </p:nvSpPr>
            <p:spPr bwMode="auto">
              <a:xfrm>
                <a:off x="3792" y="3600"/>
                <a:ext cx="96" cy="48"/>
              </a:xfrm>
              <a:prstGeom prst="rect">
                <a:avLst/>
              </a:prstGeom>
              <a:solidFill>
                <a:schemeClr val="bg2"/>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90" name="Oval 45"/>
              <p:cNvSpPr>
                <a:spLocks noChangeAspect="1" noChangeArrowheads="1"/>
              </p:cNvSpPr>
              <p:nvPr/>
            </p:nvSpPr>
            <p:spPr bwMode="auto">
              <a:xfrm>
                <a:off x="3936" y="3648"/>
                <a:ext cx="48" cy="48"/>
              </a:xfrm>
              <a:prstGeom prst="ellipse">
                <a:avLst/>
              </a:prstGeom>
              <a:solidFill>
                <a:schemeClr val="accent2"/>
              </a:solidFill>
              <a:ln w="9525">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grpSp>
          <p:nvGrpSpPr>
            <p:cNvPr id="7" name="Group 46"/>
            <p:cNvGrpSpPr>
              <a:grpSpLocks noChangeAspect="1"/>
            </p:cNvGrpSpPr>
            <p:nvPr/>
          </p:nvGrpSpPr>
          <p:grpSpPr bwMode="auto">
            <a:xfrm>
              <a:off x="2554" y="1675"/>
              <a:ext cx="311" cy="467"/>
              <a:chOff x="3744" y="3216"/>
              <a:chExt cx="384" cy="672"/>
            </a:xfrm>
          </p:grpSpPr>
          <p:sp>
            <p:nvSpPr>
              <p:cNvPr id="6175" name="AutoShape 47"/>
              <p:cNvSpPr>
                <a:spLocks noChangeAspect="1" noChangeArrowheads="1"/>
              </p:cNvSpPr>
              <p:nvPr/>
            </p:nvSpPr>
            <p:spPr bwMode="auto">
              <a:xfrm>
                <a:off x="3744" y="3216"/>
                <a:ext cx="384" cy="672"/>
              </a:xfrm>
              <a:prstGeom prst="cube">
                <a:avLst>
                  <a:gd name="adj" fmla="val 25000"/>
                </a:avLst>
              </a:prstGeom>
              <a:solidFill>
                <a:srgbClr val="EAEAEA"/>
              </a:solidFill>
              <a:ln w="12700">
                <a:solidFill>
                  <a:srgbClr val="969696"/>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6" name="Rectangle 48"/>
              <p:cNvSpPr>
                <a:spLocks noChangeAspect="1" noChangeArrowheads="1"/>
              </p:cNvSpPr>
              <p:nvPr/>
            </p:nvSpPr>
            <p:spPr bwMode="auto">
              <a:xfrm>
                <a:off x="3792" y="3360"/>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7" name="Rectangle 49"/>
              <p:cNvSpPr>
                <a:spLocks noChangeAspect="1" noChangeArrowheads="1"/>
              </p:cNvSpPr>
              <p:nvPr/>
            </p:nvSpPr>
            <p:spPr bwMode="auto">
              <a:xfrm>
                <a:off x="3792" y="3408"/>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8" name="Rectangle 50"/>
              <p:cNvSpPr>
                <a:spLocks noChangeAspect="1" noChangeArrowheads="1"/>
              </p:cNvSpPr>
              <p:nvPr/>
            </p:nvSpPr>
            <p:spPr bwMode="auto">
              <a:xfrm>
                <a:off x="3792" y="3456"/>
                <a:ext cx="192"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79" name="Rectangle 51"/>
              <p:cNvSpPr>
                <a:spLocks noChangeAspect="1" noChangeArrowheads="1"/>
              </p:cNvSpPr>
              <p:nvPr/>
            </p:nvSpPr>
            <p:spPr bwMode="auto">
              <a:xfrm>
                <a:off x="3792" y="3552"/>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0" name="Oval 52"/>
              <p:cNvSpPr>
                <a:spLocks noChangeAspect="1" noChangeArrowheads="1"/>
              </p:cNvSpPr>
              <p:nvPr/>
            </p:nvSpPr>
            <p:spPr bwMode="auto">
              <a:xfrm>
                <a:off x="3936" y="3552"/>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1" name="Rectangle 53"/>
              <p:cNvSpPr>
                <a:spLocks noChangeAspect="1" noChangeArrowheads="1"/>
              </p:cNvSpPr>
              <p:nvPr/>
            </p:nvSpPr>
            <p:spPr bwMode="auto">
              <a:xfrm>
                <a:off x="3792" y="3600"/>
                <a:ext cx="96" cy="48"/>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82" name="Oval 54"/>
              <p:cNvSpPr>
                <a:spLocks noChangeAspect="1" noChangeArrowheads="1"/>
              </p:cNvSpPr>
              <p:nvPr/>
            </p:nvSpPr>
            <p:spPr bwMode="auto">
              <a:xfrm>
                <a:off x="3936" y="3648"/>
                <a:ext cx="48" cy="48"/>
              </a:xfrm>
              <a:prstGeom prst="ellipse">
                <a:avLst/>
              </a:prstGeom>
              <a:solidFill>
                <a:schemeClr val="accent2"/>
              </a:solidFill>
              <a:ln w="12700">
                <a:solidFill>
                  <a:schemeClr val="bg2"/>
                </a:solidFill>
                <a:round/>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grpSp>
        <p:sp>
          <p:nvSpPr>
            <p:cNvPr id="6174" name="Text Box 55"/>
            <p:cNvSpPr txBox="1">
              <a:spLocks noChangeArrowheads="1"/>
            </p:cNvSpPr>
            <p:nvPr/>
          </p:nvSpPr>
          <p:spPr bwMode="auto">
            <a:xfrm>
              <a:off x="1926" y="2744"/>
              <a:ext cx="1724" cy="212"/>
            </a:xfrm>
            <a:prstGeom prst="rect">
              <a:avLst/>
            </a:prstGeom>
            <a:noFill/>
            <a:ln w="9525">
              <a:noFill/>
              <a:miter lim="800000"/>
              <a:headEnd/>
              <a:tailEnd/>
            </a:ln>
          </p:spPr>
          <p:txBody>
            <a:bodyPr>
              <a:spAutoFit/>
            </a:bodyPr>
            <a:lstStyle/>
            <a:p>
              <a:pPr algn="ctr" fontAlgn="base">
                <a:spcBef>
                  <a:spcPct val="50000"/>
                </a:spcBef>
                <a:spcAft>
                  <a:spcPct val="0"/>
                </a:spcAft>
              </a:pPr>
              <a:r>
                <a:rPr lang="en-US" sz="1600" dirty="0">
                  <a:solidFill>
                    <a:srgbClr val="000000"/>
                  </a:solidFill>
                  <a:latin typeface="Times New Roman" pitchFamily="18" charset="0"/>
                  <a:cs typeface="Arial" charset="0"/>
                </a:rPr>
                <a:t>Computer Cluster</a:t>
              </a:r>
            </a:p>
          </p:txBody>
        </p:sp>
      </p:grpSp>
      <p:sp>
        <p:nvSpPr>
          <p:cNvPr id="6152" name="Text Box 56"/>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6153" name="Text Box 57"/>
          <p:cNvSpPr txBox="1">
            <a:spLocks noChangeArrowheads="1"/>
          </p:cNvSpPr>
          <p:nvPr/>
        </p:nvSpPr>
        <p:spPr bwMode="auto">
          <a:xfrm>
            <a:off x="8382000" y="2209801"/>
            <a:ext cx="1676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6146" name="Object 58"/>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6146"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7" name="Object 59"/>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6147" name="Object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48" name="Object 60"/>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6148" name="Object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154" name="Text Box 61"/>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MKPIQSPSGVASPMKNRLRKRPDLSPPLPHRDVALAVLP…</a:t>
            </a:r>
          </a:p>
        </p:txBody>
      </p:sp>
      <p:sp>
        <p:nvSpPr>
          <p:cNvPr id="6155" name="Text Box 62"/>
          <p:cNvSpPr txBox="1">
            <a:spLocks noChangeArrowheads="1"/>
          </p:cNvSpPr>
          <p:nvPr/>
        </p:nvSpPr>
        <p:spPr bwMode="auto">
          <a:xfrm>
            <a:off x="1752600" y="3962401"/>
            <a:ext cx="18288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6156" name="Line 63"/>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7" name="Line 64"/>
          <p:cNvSpPr>
            <a:spLocks noChangeShapeType="1"/>
          </p:cNvSpPr>
          <p:nvPr/>
        </p:nvSpPr>
        <p:spPr bwMode="auto">
          <a:xfrm flipV="1">
            <a:off x="3657600" y="4038600"/>
            <a:ext cx="609600" cy="4572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6158" name="AutoShape 65"/>
          <p:cNvSpPr>
            <a:spLocks noChangeArrowheads="1"/>
          </p:cNvSpPr>
          <p:nvPr/>
        </p:nvSpPr>
        <p:spPr bwMode="auto">
          <a:xfrm rot="10800000" flipH="1">
            <a:off x="8153400" y="5334000"/>
            <a:ext cx="9906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544 h 21600"/>
              <a:gd name="T14" fmla="*/ 20009 w 21600"/>
              <a:gd name="T15" fmla="*/ 7614 h 21600"/>
            </a:gdLst>
            <a:ahLst/>
            <a:cxnLst>
              <a:cxn ang="T8">
                <a:pos x="T0" y="T1"/>
              </a:cxn>
              <a:cxn ang="T9">
                <a:pos x="T2" y="T3"/>
              </a:cxn>
              <a:cxn ang="T10">
                <a:pos x="T4" y="T5"/>
              </a:cxn>
              <a:cxn ang="T11">
                <a:pos x="T6" y="T7"/>
              </a:cxn>
            </a:cxnLst>
            <a:rect l="T12" t="T13" r="T14" b="T15"/>
            <a:pathLst>
              <a:path w="21600" h="21600">
                <a:moveTo>
                  <a:pt x="21600" y="6079"/>
                </a:moveTo>
                <a:lnTo>
                  <a:pt x="15299" y="0"/>
                </a:lnTo>
                <a:lnTo>
                  <a:pt x="15299" y="4544"/>
                </a:lnTo>
                <a:lnTo>
                  <a:pt x="12427" y="4544"/>
                </a:lnTo>
                <a:cubicBezTo>
                  <a:pt x="5564" y="4544"/>
                  <a:pt x="0" y="7953"/>
                  <a:pt x="0" y="12158"/>
                </a:cubicBezTo>
                <a:lnTo>
                  <a:pt x="0" y="21600"/>
                </a:lnTo>
                <a:lnTo>
                  <a:pt x="3138" y="21600"/>
                </a:lnTo>
                <a:lnTo>
                  <a:pt x="3138" y="12158"/>
                </a:lnTo>
                <a:cubicBezTo>
                  <a:pt x="3138" y="9648"/>
                  <a:pt x="7297" y="7614"/>
                  <a:pt x="12427" y="7614"/>
                </a:cubicBezTo>
                <a:lnTo>
                  <a:pt x="15299" y="7614"/>
                </a:lnTo>
                <a:lnTo>
                  <a:pt x="15299" y="12158"/>
                </a:lnTo>
                <a:close/>
              </a:path>
            </a:pathLst>
          </a:custGeom>
          <a:solidFill>
            <a:schemeClr val="tx1"/>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6159" name="Text Box 66"/>
          <p:cNvSpPr txBox="1">
            <a:spLocks noChangeArrowheads="1"/>
          </p:cNvSpPr>
          <p:nvPr/>
        </p:nvSpPr>
        <p:spPr bwMode="auto">
          <a:xfrm>
            <a:off x="9144000" y="5410200"/>
            <a:ext cx="1295400" cy="915988"/>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ID proteins from peptides</a:t>
            </a:r>
            <a:r>
              <a:rPr lang="en-US" b="1">
                <a:solidFill>
                  <a:srgbClr val="000000"/>
                </a:solidFill>
                <a:latin typeface="Arial" charset="0"/>
                <a:cs typeface="Arial" charset="0"/>
              </a:rPr>
              <a:t>…</a:t>
            </a:r>
          </a:p>
        </p:txBody>
      </p:sp>
      <p:sp>
        <p:nvSpPr>
          <p:cNvPr id="6160" name="Text Box 67"/>
          <p:cNvSpPr txBox="1">
            <a:spLocks noChangeArrowheads="1"/>
          </p:cNvSpPr>
          <p:nvPr/>
        </p:nvSpPr>
        <p:spPr bwMode="auto">
          <a:xfrm>
            <a:off x="80772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6161" name="Line 68"/>
          <p:cNvSpPr>
            <a:spLocks noChangeShapeType="1"/>
          </p:cNvSpPr>
          <p:nvPr/>
        </p:nvSpPr>
        <p:spPr bwMode="auto">
          <a:xfrm>
            <a:off x="7010400" y="3048000"/>
            <a:ext cx="914400" cy="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pic>
        <p:nvPicPr>
          <p:cNvPr id="1181765" name="Picture 69"/>
          <p:cNvPicPr>
            <a:picLocks noChangeAspect="1" noChangeArrowheads="1"/>
          </p:cNvPicPr>
          <p:nvPr/>
        </p:nvPicPr>
        <p:blipFill>
          <a:blip r:embed="rId9" cstate="print"/>
          <a:srcRect/>
          <a:stretch>
            <a:fillRect/>
          </a:stretch>
        </p:blipFill>
        <p:spPr bwMode="auto">
          <a:xfrm>
            <a:off x="2608263" y="1308101"/>
            <a:ext cx="1206500" cy="809625"/>
          </a:xfrm>
          <a:prstGeom prst="rect">
            <a:avLst/>
          </a:prstGeom>
          <a:noFill/>
          <a:ln w="9525">
            <a:noFill/>
            <a:miter lim="800000"/>
            <a:headEnd/>
            <a:tailEnd/>
          </a:ln>
          <a:effectLst>
            <a:outerShdw dist="107763" dir="18900000" algn="ctr" rotWithShape="0">
              <a:schemeClr val="bg2"/>
            </a:outerShdw>
          </a:effectLst>
        </p:spPr>
      </p:pic>
      <p:sp>
        <p:nvSpPr>
          <p:cNvPr id="6163" name="Text Box 70"/>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ext Box 2"/>
          <p:cNvSpPr txBox="1">
            <a:spLocks noChangeArrowheads="1"/>
          </p:cNvSpPr>
          <p:nvPr/>
        </p:nvSpPr>
        <p:spPr bwMode="auto">
          <a:xfrm>
            <a:off x="1828800" y="4748213"/>
            <a:ext cx="2667000" cy="1441450"/>
          </a:xfrm>
          <a:prstGeom prst="rect">
            <a:avLst/>
          </a:prstGeom>
          <a:noFill/>
          <a:ln w="9525">
            <a:solidFill>
              <a:schemeClr val="tx1"/>
            </a:solidFill>
            <a:miter lim="800000"/>
            <a:headEnd/>
            <a:tailEnd/>
          </a:ln>
        </p:spPr>
        <p:txBody>
          <a:bodyPr>
            <a:spAutoFit/>
          </a:bodyPr>
          <a:lstStyle/>
          <a:p>
            <a:pPr fontAlgn="base">
              <a:spcBef>
                <a:spcPct val="0"/>
              </a:spcBef>
              <a:spcAft>
                <a:spcPct val="0"/>
              </a:spcAft>
            </a:pPr>
            <a:r>
              <a:rPr lang="en-US" sz="1400">
                <a:solidFill>
                  <a:srgbClr val="000000"/>
                </a:solidFill>
                <a:latin typeface="Arial" charset="0"/>
                <a:cs typeface="Arial" charset="0"/>
              </a:rPr>
              <a:t>&gt;MEKK1 (kinase)</a:t>
            </a:r>
          </a:p>
          <a:p>
            <a:pPr fontAlgn="base">
              <a:spcBef>
                <a:spcPct val="0"/>
              </a:spcBef>
              <a:spcAft>
                <a:spcPct val="0"/>
              </a:spcAft>
            </a:pPr>
            <a:r>
              <a:rPr lang="en-US" sz="1400">
                <a:solidFill>
                  <a:srgbClr val="000000"/>
                </a:solidFill>
                <a:latin typeface="Arial" charset="0"/>
                <a:cs typeface="Arial" charset="0"/>
              </a:rPr>
              <a:t>MDRILARMKKSTRRGGDKNITPVRRLERR…</a:t>
            </a:r>
          </a:p>
          <a:p>
            <a:pPr fontAlgn="base">
              <a:spcBef>
                <a:spcPct val="30000"/>
              </a:spcBef>
              <a:spcAft>
                <a:spcPct val="0"/>
              </a:spcAft>
            </a:pPr>
            <a:r>
              <a:rPr lang="en-US" sz="1400">
                <a:solidFill>
                  <a:srgbClr val="000000"/>
                </a:solidFill>
                <a:latin typeface="Arial" charset="0"/>
                <a:cs typeface="Arial" charset="0"/>
              </a:rPr>
              <a:t>&gt;ATMKK5 (kinase kinase)</a:t>
            </a:r>
          </a:p>
          <a:p>
            <a:pPr fontAlgn="base">
              <a:spcBef>
                <a:spcPct val="0"/>
              </a:spcBef>
              <a:spcAft>
                <a:spcPct val="0"/>
              </a:spcAft>
            </a:pPr>
            <a:r>
              <a:rPr lang="en-US" sz="1400">
                <a:solidFill>
                  <a:srgbClr val="000000"/>
                </a:solidFill>
                <a:latin typeface="Arial" charset="0"/>
                <a:cs typeface="Arial" charset="0"/>
              </a:rPr>
              <a:t>MKPIQTFAEILNPITWRNRLRKRPDLSPPLPHRDVALAVP…</a:t>
            </a:r>
          </a:p>
        </p:txBody>
      </p:sp>
      <p:sp>
        <p:nvSpPr>
          <p:cNvPr id="7174" name="Rectangle 3"/>
          <p:cNvSpPr>
            <a:spLocks noGrp="1" noChangeArrowheads="1"/>
          </p:cNvSpPr>
          <p:nvPr>
            <p:ph type="title"/>
          </p:nvPr>
        </p:nvSpPr>
        <p:spPr>
          <a:xfrm>
            <a:off x="1981200" y="74613"/>
            <a:ext cx="8229600" cy="1143000"/>
          </a:xfrm>
        </p:spPr>
        <p:txBody>
          <a:bodyPr/>
          <a:lstStyle/>
          <a:p>
            <a:pPr eaLnBrk="1" hangingPunct="1"/>
            <a:r>
              <a:rPr lang="en-US"/>
              <a:t>Spectrum Identification</a:t>
            </a:r>
          </a:p>
        </p:txBody>
      </p:sp>
      <p:sp>
        <p:nvSpPr>
          <p:cNvPr id="7175" name="Text Box 4"/>
          <p:cNvSpPr txBox="1">
            <a:spLocks noChangeArrowheads="1"/>
          </p:cNvSpPr>
          <p:nvPr/>
        </p:nvSpPr>
        <p:spPr bwMode="auto">
          <a:xfrm>
            <a:off x="1752600" y="6248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Database: fasta file</a:t>
            </a:r>
          </a:p>
        </p:txBody>
      </p:sp>
      <p:sp>
        <p:nvSpPr>
          <p:cNvPr id="7176" name="Text Box 5"/>
          <p:cNvSpPr txBox="1">
            <a:spLocks noChangeArrowheads="1"/>
          </p:cNvSpPr>
          <p:nvPr/>
        </p:nvSpPr>
        <p:spPr bwMode="auto">
          <a:xfrm>
            <a:off x="5029200" y="1981200"/>
            <a:ext cx="1905000" cy="369332"/>
          </a:xfrm>
          <a:prstGeom prst="rect">
            <a:avLst/>
          </a:prstGeom>
          <a:noFill/>
          <a:ln w="9525">
            <a:noFill/>
            <a:miter lim="800000"/>
            <a:headEnd/>
            <a:tailEnd/>
          </a:ln>
        </p:spPr>
        <p:txBody>
          <a:bodyPr>
            <a:spAutoFit/>
          </a:bodyPr>
          <a:lstStyle/>
          <a:p>
            <a:pPr algn="ctr" fontAlgn="base">
              <a:spcBef>
                <a:spcPct val="50000"/>
              </a:spcBef>
              <a:spcAft>
                <a:spcPct val="0"/>
              </a:spcAft>
            </a:pPr>
            <a:r>
              <a:rPr lang="en-US">
                <a:solidFill>
                  <a:srgbClr val="333399"/>
                </a:solidFill>
                <a:latin typeface="Arial Black" pitchFamily="34" charset="0"/>
                <a:cs typeface="Arial" charset="0"/>
              </a:rPr>
              <a:t>SEQUEST</a:t>
            </a:r>
          </a:p>
        </p:txBody>
      </p:sp>
      <p:sp>
        <p:nvSpPr>
          <p:cNvPr id="1183750" name="Text Box 6"/>
          <p:cNvSpPr txBox="1">
            <a:spLocks noChangeArrowheads="1"/>
          </p:cNvSpPr>
          <p:nvPr/>
        </p:nvSpPr>
        <p:spPr bwMode="auto">
          <a:xfrm>
            <a:off x="8153400" y="2209801"/>
            <a:ext cx="21336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Peptide ID list</a:t>
            </a:r>
          </a:p>
        </p:txBody>
      </p:sp>
      <p:graphicFrame>
        <p:nvGraphicFramePr>
          <p:cNvPr id="7170" name="Object 7"/>
          <p:cNvGraphicFramePr>
            <a:graphicFrameLocks noChangeAspect="1"/>
          </p:cNvGraphicFramePr>
          <p:nvPr/>
        </p:nvGraphicFramePr>
        <p:xfrm>
          <a:off x="1905000" y="2819401"/>
          <a:ext cx="1123950" cy="912813"/>
        </p:xfrm>
        <a:graphic>
          <a:graphicData uri="http://schemas.openxmlformats.org/presentationml/2006/ole">
            <mc:AlternateContent xmlns:mc="http://schemas.openxmlformats.org/markup-compatibility/2006">
              <mc:Choice xmlns:v="urn:schemas-microsoft-com:vml" Requires="v">
                <p:oleObj name="Graph" r:id="rId3" imgW="3493440" imgH="2838240" progId="Origin50.Graph">
                  <p:embed/>
                </p:oleObj>
              </mc:Choice>
              <mc:Fallback>
                <p:oleObj name="Graph" r:id="rId3" imgW="3493440" imgH="2838240" progId="Origin50.Graph">
                  <p:embed/>
                  <p:pic>
                    <p:nvPicPr>
                      <p:cNvPr id="717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8194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83752" name="Object 8"/>
          <p:cNvGraphicFramePr>
            <a:graphicFrameLocks noChangeAspect="1"/>
          </p:cNvGraphicFramePr>
          <p:nvPr/>
        </p:nvGraphicFramePr>
        <p:xfrm>
          <a:off x="2667001" y="2286001"/>
          <a:ext cx="1077913" cy="912813"/>
        </p:xfrm>
        <a:graphic>
          <a:graphicData uri="http://schemas.openxmlformats.org/presentationml/2006/ole">
            <mc:AlternateContent xmlns:mc="http://schemas.openxmlformats.org/markup-compatibility/2006">
              <mc:Choice xmlns:v="urn:schemas-microsoft-com:vml" Requires="v">
                <p:oleObj name="Graph" r:id="rId5" imgW="3493440" imgH="2962080" progId="Origin50.Graph">
                  <p:embed/>
                </p:oleObj>
              </mc:Choice>
              <mc:Fallback>
                <p:oleObj name="Graph" r:id="rId5" imgW="3493440" imgH="2962080" progId="Origin50.Graph">
                  <p:embed/>
                  <p:pic>
                    <p:nvPicPr>
                      <p:cNvPr id="118375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2286001"/>
                        <a:ext cx="1077913"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7172" name="Object 9"/>
          <p:cNvGraphicFramePr>
            <a:graphicFrameLocks noChangeAspect="1"/>
          </p:cNvGraphicFramePr>
          <p:nvPr/>
        </p:nvGraphicFramePr>
        <p:xfrm>
          <a:off x="1905000" y="1828801"/>
          <a:ext cx="1123950" cy="912813"/>
        </p:xfrm>
        <a:graphic>
          <a:graphicData uri="http://schemas.openxmlformats.org/presentationml/2006/ole">
            <mc:AlternateContent xmlns:mc="http://schemas.openxmlformats.org/markup-compatibility/2006">
              <mc:Choice xmlns:v="urn:schemas-microsoft-com:vml" Requires="v">
                <p:oleObj name="Graph" r:id="rId7" imgW="3493440" imgH="2838240" progId="Origin50.Graph">
                  <p:embed/>
                </p:oleObj>
              </mc:Choice>
              <mc:Fallback>
                <p:oleObj name="Graph" r:id="rId7" imgW="3493440" imgH="2838240" progId="Origin50.Graph">
                  <p:embed/>
                  <p:pic>
                    <p:nvPicPr>
                      <p:cNvPr id="7172"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1828801"/>
                        <a:ext cx="1123950" cy="91281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178" name="Text Box 10"/>
          <p:cNvSpPr txBox="1">
            <a:spLocks noChangeArrowheads="1"/>
          </p:cNvSpPr>
          <p:nvPr/>
        </p:nvSpPr>
        <p:spPr bwMode="auto">
          <a:xfrm>
            <a:off x="1752600" y="3962401"/>
            <a:ext cx="2438400" cy="366713"/>
          </a:xfrm>
          <a:prstGeom prst="rect">
            <a:avLst/>
          </a:prstGeom>
          <a:noFill/>
          <a:ln w="9525">
            <a:noFill/>
            <a:miter lim="800000"/>
            <a:headEnd/>
            <a:tailEnd/>
          </a:ln>
        </p:spPr>
        <p:txBody>
          <a:bodyPr>
            <a:spAutoFit/>
          </a:bodyPr>
          <a:lstStyle/>
          <a:p>
            <a:pPr fontAlgn="base">
              <a:spcBef>
                <a:spcPct val="50000"/>
              </a:spcBef>
              <a:spcAft>
                <a:spcPct val="0"/>
              </a:spcAft>
            </a:pPr>
            <a:r>
              <a:rPr lang="en-US">
                <a:solidFill>
                  <a:srgbClr val="333399"/>
                </a:solidFill>
                <a:latin typeface="Arial" charset="0"/>
                <a:cs typeface="Arial" charset="0"/>
              </a:rPr>
              <a:t>MS/MS spectra</a:t>
            </a:r>
          </a:p>
        </p:txBody>
      </p:sp>
      <p:sp>
        <p:nvSpPr>
          <p:cNvPr id="1183755" name="Line 11"/>
          <p:cNvSpPr>
            <a:spLocks noChangeShapeType="1"/>
          </p:cNvSpPr>
          <p:nvPr/>
        </p:nvSpPr>
        <p:spPr bwMode="auto">
          <a:xfrm>
            <a:off x="3657600" y="3276600"/>
            <a:ext cx="685800" cy="2286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6" name="Line 12"/>
          <p:cNvSpPr>
            <a:spLocks noChangeShapeType="1"/>
          </p:cNvSpPr>
          <p:nvPr/>
        </p:nvSpPr>
        <p:spPr bwMode="auto">
          <a:xfrm flipV="1">
            <a:off x="3657600" y="4191000"/>
            <a:ext cx="685800" cy="304800"/>
          </a:xfrm>
          <a:prstGeom prst="line">
            <a:avLst/>
          </a:prstGeom>
          <a:noFill/>
          <a:ln w="9525">
            <a:solidFill>
              <a:schemeClr val="tx1"/>
            </a:solidFill>
            <a:round/>
            <a:headEnd/>
            <a:tailEnd type="triangle" w="med" len="med"/>
          </a:ln>
        </p:spPr>
        <p:txBody>
          <a:bodyPr/>
          <a:lstStyle/>
          <a:p>
            <a:pPr fontAlgn="base">
              <a:spcBef>
                <a:spcPct val="0"/>
              </a:spcBef>
              <a:spcAft>
                <a:spcPct val="0"/>
              </a:spcAft>
            </a:pPr>
            <a:endParaRPr lang="en-US">
              <a:solidFill>
                <a:srgbClr val="000000"/>
              </a:solidFill>
              <a:latin typeface="Arial" charset="0"/>
              <a:cs typeface="Arial" charset="0"/>
            </a:endParaRPr>
          </a:p>
        </p:txBody>
      </p:sp>
      <p:sp>
        <p:nvSpPr>
          <p:cNvPr id="1183757" name="AutoShape 13"/>
          <p:cNvSpPr>
            <a:spLocks noChangeArrowheads="1"/>
          </p:cNvSpPr>
          <p:nvPr/>
        </p:nvSpPr>
        <p:spPr bwMode="auto">
          <a:xfrm>
            <a:off x="4572000" y="4724400"/>
            <a:ext cx="609600" cy="228600"/>
          </a:xfrm>
          <a:prstGeom prst="leftArrow">
            <a:avLst>
              <a:gd name="adj1" fmla="val 50000"/>
              <a:gd name="adj2" fmla="val 66667"/>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sp>
        <p:nvSpPr>
          <p:cNvPr id="1183758" name="Text Box 14"/>
          <p:cNvSpPr txBox="1">
            <a:spLocks noChangeArrowheads="1"/>
          </p:cNvSpPr>
          <p:nvPr/>
        </p:nvSpPr>
        <p:spPr bwMode="auto">
          <a:xfrm>
            <a:off x="2133600" y="5638801"/>
            <a:ext cx="1905000" cy="366713"/>
          </a:xfrm>
          <a:prstGeom prst="rect">
            <a:avLst/>
          </a:prstGeom>
          <a:solidFill>
            <a:schemeClr val="bg1"/>
          </a:solid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TFAEILNPITWR</a:t>
            </a:r>
          </a:p>
        </p:txBody>
      </p:sp>
      <p:sp>
        <p:nvSpPr>
          <p:cNvPr id="1183759" name="Text Box 15"/>
          <p:cNvSpPr txBox="1">
            <a:spLocks noChangeArrowheads="1"/>
          </p:cNvSpPr>
          <p:nvPr/>
        </p:nvSpPr>
        <p:spPr bwMode="auto">
          <a:xfrm>
            <a:off x="6019800" y="3962401"/>
            <a:ext cx="1752600" cy="366713"/>
          </a:xfrm>
          <a:prstGeom prst="rect">
            <a:avLst/>
          </a:prstGeom>
          <a:noFill/>
          <a:ln w="9525" algn="ctr">
            <a:noFill/>
            <a:miter lim="800000"/>
            <a:headEnd/>
            <a:tailEnd/>
          </a:ln>
        </p:spPr>
        <p:txBody>
          <a:bodyPr>
            <a:spAutoFit/>
          </a:bodyPr>
          <a:lstStyle/>
          <a:p>
            <a:pPr algn="ctr" fontAlgn="base">
              <a:spcBef>
                <a:spcPct val="50000"/>
              </a:spcBef>
              <a:spcAft>
                <a:spcPct val="0"/>
              </a:spcAft>
            </a:pPr>
            <a:r>
              <a:rPr lang="en-US">
                <a:solidFill>
                  <a:srgbClr val="000000"/>
                </a:solidFill>
                <a:latin typeface="Arial" charset="0"/>
                <a:cs typeface="Arial" charset="0"/>
              </a:rPr>
              <a:t>score = 0.3</a:t>
            </a:r>
          </a:p>
        </p:txBody>
      </p:sp>
      <p:sp>
        <p:nvSpPr>
          <p:cNvPr id="1183760" name="Text Box 16"/>
          <p:cNvSpPr txBox="1">
            <a:spLocks noChangeArrowheads="1"/>
          </p:cNvSpPr>
          <p:nvPr/>
        </p:nvSpPr>
        <p:spPr bwMode="auto">
          <a:xfrm>
            <a:off x="8153400" y="2743200"/>
            <a:ext cx="2362200" cy="2228850"/>
          </a:xfrm>
          <a:prstGeom prst="rect">
            <a:avLst/>
          </a:prstGeom>
          <a:noFill/>
          <a:ln w="9525" algn="ctr">
            <a:solidFill>
              <a:schemeClr val="tx1"/>
            </a:solidFill>
            <a:miter lim="800000"/>
            <a:headEnd/>
            <a:tailEnd/>
          </a:ln>
        </p:spPr>
        <p:txBody>
          <a:bodyPr>
            <a:spAutoFit/>
          </a:bodyPr>
          <a:lstStyle/>
          <a:p>
            <a:pPr algn="ctr" fontAlgn="base">
              <a:spcBef>
                <a:spcPct val="0"/>
              </a:spcBef>
              <a:spcAft>
                <a:spcPct val="0"/>
              </a:spcAft>
            </a:pPr>
            <a:r>
              <a:rPr lang="en-US" sz="1400">
                <a:solidFill>
                  <a:srgbClr val="000000"/>
                </a:solidFill>
                <a:latin typeface="Courier New" pitchFamily="49" charset="0"/>
                <a:cs typeface="Arial" charset="0"/>
              </a:rPr>
              <a:t>Scan1 0.7 EGSSDEEVP…</a:t>
            </a:r>
          </a:p>
          <a:p>
            <a:pPr algn="ctr" fontAlgn="base">
              <a:spcBef>
                <a:spcPct val="0"/>
              </a:spcBef>
              <a:spcAft>
                <a:spcPct val="0"/>
              </a:spcAft>
            </a:pPr>
            <a:r>
              <a:rPr lang="en-US" sz="1400">
                <a:solidFill>
                  <a:srgbClr val="000000"/>
                </a:solidFill>
                <a:latin typeface="Courier New" pitchFamily="49" charset="0"/>
                <a:cs typeface="Arial" charset="0"/>
              </a:rPr>
              <a:t>Scan1 0.3 TFAEILNPI…</a:t>
            </a:r>
          </a:p>
          <a:p>
            <a:pPr algn="ctr" fontAlgn="base">
              <a:spcBef>
                <a:spcPct val="0"/>
              </a:spcBef>
              <a:spcAft>
                <a:spcPct val="0"/>
              </a:spcAft>
            </a:pPr>
            <a:r>
              <a:rPr lang="en-US" sz="1400">
                <a:solidFill>
                  <a:srgbClr val="000000"/>
                </a:solidFill>
                <a:latin typeface="Courier New" pitchFamily="49" charset="0"/>
                <a:cs typeface="Arial" charset="0"/>
              </a:rPr>
              <a:t>Scan1 0.2 ARFDLNNHD…</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Scan2 0.5 EDEESIRAV…</a:t>
            </a:r>
          </a:p>
          <a:p>
            <a:pPr algn="ctr" fontAlgn="base">
              <a:spcBef>
                <a:spcPct val="0"/>
              </a:spcBef>
              <a:spcAft>
                <a:spcPct val="0"/>
              </a:spcAft>
            </a:pPr>
            <a:r>
              <a:rPr lang="en-US" sz="1400">
                <a:solidFill>
                  <a:srgbClr val="000000"/>
                </a:solidFill>
                <a:latin typeface="Courier New" pitchFamily="49" charset="0"/>
                <a:cs typeface="Arial" charset="0"/>
              </a:rPr>
              <a:t>Scan2 0.2 WLGDDCFMV…</a:t>
            </a:r>
          </a:p>
          <a:p>
            <a:pPr algn="ctr" fontAlgn="base">
              <a:spcBef>
                <a:spcPct val="0"/>
              </a:spcBef>
              <a:spcAft>
                <a:spcPct val="0"/>
              </a:spcAft>
            </a:pPr>
            <a:r>
              <a:rPr lang="en-US" sz="1400">
                <a:solidFill>
                  <a:srgbClr val="000000"/>
                </a:solidFill>
                <a:latin typeface="Courier New" pitchFamily="49" charset="0"/>
                <a:cs typeface="Arial" charset="0"/>
              </a:rPr>
              <a:t>Scan2 0.1 IDRAAWKAV…</a:t>
            </a:r>
          </a:p>
          <a:p>
            <a:pPr algn="ctr" fontAlgn="base">
              <a:spcBef>
                <a:spcPct val="0"/>
              </a:spcBef>
              <a:spcAft>
                <a:spcPct val="0"/>
              </a:spcAft>
            </a:pPr>
            <a:r>
              <a:rPr lang="en-US" sz="1400">
                <a:solidFill>
                  <a:srgbClr val="000000"/>
                </a:solidFill>
                <a:latin typeface="Courier New" pitchFamily="49" charset="0"/>
                <a:cs typeface="Arial" charset="0"/>
              </a:rPr>
              <a:t>-------------------</a:t>
            </a:r>
          </a:p>
          <a:p>
            <a:pPr algn="ctr" fontAlgn="base">
              <a:spcBef>
                <a:spcPct val="0"/>
              </a:spcBef>
              <a:spcAft>
                <a:spcPct val="0"/>
              </a:spcAft>
            </a:pPr>
            <a:r>
              <a:rPr lang="en-US" sz="1400">
                <a:solidFill>
                  <a:srgbClr val="000000"/>
                </a:solidFill>
                <a:latin typeface="Courier New" pitchFamily="49" charset="0"/>
                <a:cs typeface="Arial" charset="0"/>
              </a:rPr>
              <a:t>Scan3 0.2 EITTRDMGN…</a:t>
            </a:r>
          </a:p>
          <a:p>
            <a:pPr algn="ctr" fontAlgn="base">
              <a:spcBef>
                <a:spcPct val="0"/>
              </a:spcBef>
              <a:spcAft>
                <a:spcPct val="0"/>
              </a:spcAft>
            </a:pPr>
            <a:r>
              <a:rPr lang="en-US" sz="1400">
                <a:solidFill>
                  <a:srgbClr val="000000"/>
                </a:solidFill>
                <a:latin typeface="Courier New" pitchFamily="49" charset="0"/>
                <a:cs typeface="Arial" charset="0"/>
              </a:rPr>
              <a:t>Scan3 0.1 GRNMCTAKL…</a:t>
            </a:r>
          </a:p>
        </p:txBody>
      </p:sp>
      <p:sp>
        <p:nvSpPr>
          <p:cNvPr id="1183761" name="AutoShape 17"/>
          <p:cNvSpPr>
            <a:spLocks noChangeArrowheads="1"/>
          </p:cNvSpPr>
          <p:nvPr/>
        </p:nvSpPr>
        <p:spPr bwMode="auto">
          <a:xfrm>
            <a:off x="5562600" y="3124200"/>
            <a:ext cx="533400" cy="304800"/>
          </a:xfrm>
          <a:prstGeom prst="leftRightArrow">
            <a:avLst>
              <a:gd name="adj1" fmla="val 50000"/>
              <a:gd name="adj2" fmla="val 35000"/>
            </a:avLst>
          </a:prstGeom>
          <a:solidFill>
            <a:srgbClr val="FF6600"/>
          </a:solidFill>
          <a:ln w="9525" algn="ctr">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cs typeface="Arial" charset="0"/>
            </a:endParaRPr>
          </a:p>
        </p:txBody>
      </p:sp>
      <p:pic>
        <p:nvPicPr>
          <p:cNvPr id="1183762" name="Picture 18" descr="theo-fig"/>
          <p:cNvPicPr>
            <a:picLocks noChangeAspect="1" noChangeArrowheads="1"/>
          </p:cNvPicPr>
          <p:nvPr/>
        </p:nvPicPr>
        <p:blipFill>
          <a:blip r:embed="rId9" cstate="print"/>
          <a:srcRect/>
          <a:stretch>
            <a:fillRect/>
          </a:stretch>
        </p:blipFill>
        <p:spPr bwMode="auto">
          <a:xfrm>
            <a:off x="6324600" y="2743200"/>
            <a:ext cx="1295400" cy="971550"/>
          </a:xfrm>
          <a:prstGeom prst="rect">
            <a:avLst/>
          </a:prstGeom>
          <a:noFill/>
          <a:effectLst>
            <a:outerShdw dist="107763" dir="18900000" algn="ctr" rotWithShape="0">
              <a:srgbClr val="808080">
                <a:alpha val="50000"/>
              </a:srgbClr>
            </a:outerShdw>
          </a:effectLst>
        </p:spPr>
      </p:pic>
      <p:sp>
        <p:nvSpPr>
          <p:cNvPr id="1183763" name="Text Box 19"/>
          <p:cNvSpPr txBox="1">
            <a:spLocks noChangeArrowheads="1"/>
          </p:cNvSpPr>
          <p:nvPr/>
        </p:nvSpPr>
        <p:spPr bwMode="auto">
          <a:xfrm>
            <a:off x="5791200" y="2895600"/>
            <a:ext cx="2209800" cy="641350"/>
          </a:xfrm>
          <a:prstGeom prst="rect">
            <a:avLst/>
          </a:prstGeom>
          <a:noFill/>
          <a:ln w="9525" algn="ctr">
            <a:noFill/>
            <a:miter lim="800000"/>
            <a:headEnd/>
            <a:tailEnd/>
          </a:ln>
        </p:spPr>
        <p:txBody>
          <a:bodyPr>
            <a:spAutoFit/>
          </a:bodyPr>
          <a:lstStyle/>
          <a:p>
            <a:pPr algn="ctr" fontAlgn="base">
              <a:spcBef>
                <a:spcPct val="0"/>
              </a:spcBef>
              <a:spcAft>
                <a:spcPct val="0"/>
              </a:spcAft>
            </a:pPr>
            <a:r>
              <a:rPr lang="en-US">
                <a:solidFill>
                  <a:srgbClr val="000000"/>
                </a:solidFill>
                <a:latin typeface="Arial" charset="0"/>
                <a:cs typeface="Arial" charset="0"/>
              </a:rPr>
              <a:t>z = 2, m/z = 720.6</a:t>
            </a:r>
          </a:p>
          <a:p>
            <a:pPr algn="ctr" fontAlgn="base">
              <a:spcBef>
                <a:spcPct val="0"/>
              </a:spcBef>
              <a:spcAft>
                <a:spcPct val="0"/>
              </a:spcAft>
            </a:pPr>
            <a:r>
              <a:rPr lang="en-US">
                <a:solidFill>
                  <a:srgbClr val="000000"/>
                </a:solidFill>
                <a:latin typeface="Arial" charset="0"/>
                <a:cs typeface="Arial" charset="0"/>
              </a:rPr>
              <a:t>mass = 1441.2</a:t>
            </a:r>
          </a:p>
        </p:txBody>
      </p:sp>
      <p:pic>
        <p:nvPicPr>
          <p:cNvPr id="1183764" name="Picture 20"/>
          <p:cNvPicPr>
            <a:picLocks noChangeAspect="1" noChangeArrowheads="1"/>
          </p:cNvPicPr>
          <p:nvPr/>
        </p:nvPicPr>
        <p:blipFill>
          <a:blip r:embed="rId10" cstate="print"/>
          <a:srcRect/>
          <a:stretch>
            <a:fillRect/>
          </a:stretch>
        </p:blipFill>
        <p:spPr bwMode="auto">
          <a:xfrm>
            <a:off x="2663825" y="1282701"/>
            <a:ext cx="1087438" cy="847725"/>
          </a:xfrm>
          <a:prstGeom prst="rect">
            <a:avLst/>
          </a:prstGeom>
          <a:noFill/>
          <a:ln w="9525">
            <a:noFill/>
            <a:miter lim="800000"/>
            <a:headEnd/>
            <a:tailEnd/>
          </a:ln>
          <a:effectLst>
            <a:outerShdw dist="107763" dir="18900000" algn="ctr" rotWithShape="0">
              <a:schemeClr val="bg2"/>
            </a:outerShdw>
          </a:effectLst>
        </p:spPr>
      </p:pic>
      <p:sp>
        <p:nvSpPr>
          <p:cNvPr id="7189" name="Text Box 21"/>
          <p:cNvSpPr txBox="1">
            <a:spLocks noChangeArrowheads="1"/>
          </p:cNvSpPr>
          <p:nvPr/>
        </p:nvSpPr>
        <p:spPr bwMode="auto">
          <a:xfrm>
            <a:off x="3910014" y="6400800"/>
            <a:ext cx="6467475" cy="369332"/>
          </a:xfrm>
          <a:prstGeom prst="rect">
            <a:avLst/>
          </a:prstGeom>
          <a:noFill/>
          <a:ln w="9525">
            <a:noFill/>
            <a:miter lim="800000"/>
            <a:headEnd/>
            <a:tailEnd/>
          </a:ln>
        </p:spPr>
        <p:txBody>
          <a:bodyPr>
            <a:spAutoFit/>
          </a:bodyPr>
          <a:lstStyle/>
          <a:p>
            <a:pPr algn="ctr" eaLnBrk="0" fontAlgn="base" hangingPunct="0">
              <a:spcBef>
                <a:spcPct val="50000"/>
              </a:spcBef>
              <a:spcAft>
                <a:spcPct val="0"/>
              </a:spcAft>
            </a:pPr>
            <a:r>
              <a:rPr lang="en-US">
                <a:solidFill>
                  <a:srgbClr val="000000"/>
                </a:solidFill>
                <a:latin typeface="Arial" charset="0"/>
                <a:cs typeface="Arial" charset="0"/>
              </a:rPr>
              <a:t>Eng </a:t>
            </a:r>
            <a:r>
              <a:rPr lang="en-US" i="1">
                <a:solidFill>
                  <a:srgbClr val="000000"/>
                </a:solidFill>
                <a:latin typeface="Arial" charset="0"/>
                <a:cs typeface="Arial" charset="0"/>
              </a:rPr>
              <a:t>et al.</a:t>
            </a:r>
            <a:r>
              <a:rPr lang="en-US">
                <a:solidFill>
                  <a:srgbClr val="000000"/>
                </a:solidFill>
                <a:latin typeface="Arial" charset="0"/>
                <a:cs typeface="Arial" charset="0"/>
              </a:rPr>
              <a:t> JASMS, 5, 976 (1994)</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0"/>
                                  </p:stCondLst>
                                  <p:childTnLst>
                                    <p:set>
                                      <p:cBhvr>
                                        <p:cTn id="6" dur="1" fill="hold">
                                          <p:stCondLst>
                                            <p:cond delay="0"/>
                                          </p:stCondLst>
                                        </p:cTn>
                                        <p:tgtEl>
                                          <p:spTgt spid="1183755"/>
                                        </p:tgtEl>
                                        <p:attrNameLst>
                                          <p:attrName>style.visibility</p:attrName>
                                        </p:attrNameLst>
                                      </p:cBhvr>
                                      <p:to>
                                        <p:strVal val="visible"/>
                                      </p:to>
                                    </p:set>
                                  </p:childTnLst>
                                </p:cTn>
                              </p:par>
                              <p:par>
                                <p:cTn id="7" presetID="49" presetClass="path" presetSubtype="0" accel="50000" decel="50000" fill="hold" nodeType="withEffect">
                                  <p:stCondLst>
                                    <p:cond delay="3000"/>
                                  </p:stCondLst>
                                  <p:childTnLst>
                                    <p:animMotion origin="layout" path="M -4.16667E-6 1.2951E-6 L 0.16615 0.07794 " pathEditMode="relative" rAng="0" ptsTypes="AA">
                                      <p:cBhvr>
                                        <p:cTn id="8" dur="2000" fill="hold"/>
                                        <p:tgtEl>
                                          <p:spTgt spid="1183752"/>
                                        </p:tgtEl>
                                        <p:attrNameLst>
                                          <p:attrName>ppt_x</p:attrName>
                                          <p:attrName>ppt_y</p:attrName>
                                        </p:attrNameLst>
                                      </p:cBhvr>
                                      <p:rCtr x="83" y="39"/>
                                    </p:animMotion>
                                  </p:childTnLst>
                                </p:cTn>
                              </p:par>
                            </p:childTnLst>
                          </p:cTn>
                        </p:par>
                        <p:par>
                          <p:cTn id="9" fill="hold">
                            <p:stCondLst>
                              <p:cond delay="5000"/>
                            </p:stCondLst>
                            <p:childTnLst>
                              <p:par>
                                <p:cTn id="10" presetID="1" presetClass="entr" presetSubtype="0" fill="hold" grpId="0" nodeType="afterEffect">
                                  <p:stCondLst>
                                    <p:cond delay="0"/>
                                  </p:stCondLst>
                                  <p:childTnLst>
                                    <p:set>
                                      <p:cBhvr>
                                        <p:cTn id="11" dur="1" fill="hold">
                                          <p:stCondLst>
                                            <p:cond delay="0"/>
                                          </p:stCondLst>
                                        </p:cTn>
                                        <p:tgtEl>
                                          <p:spTgt spid="1183763"/>
                                        </p:tgtEl>
                                        <p:attrNameLst>
                                          <p:attrName>style.visibility</p:attrName>
                                        </p:attrNameLst>
                                      </p:cBhvr>
                                      <p:to>
                                        <p:strVal val="visible"/>
                                      </p:to>
                                    </p:set>
                                  </p:childTnLst>
                                </p:cTn>
                              </p:par>
                              <p:par>
                                <p:cTn id="12" presetID="1" presetClass="entr" presetSubtype="0" fill="hold" grpId="0" nodeType="withEffect">
                                  <p:stCondLst>
                                    <p:cond delay="4000"/>
                                  </p:stCondLst>
                                  <p:childTnLst>
                                    <p:set>
                                      <p:cBhvr>
                                        <p:cTn id="13" dur="1" fill="hold">
                                          <p:stCondLst>
                                            <p:cond delay="0"/>
                                          </p:stCondLst>
                                        </p:cTn>
                                        <p:tgtEl>
                                          <p:spTgt spid="1183757"/>
                                        </p:tgtEl>
                                        <p:attrNameLst>
                                          <p:attrName>style.visibility</p:attrName>
                                        </p:attrNameLst>
                                      </p:cBhvr>
                                      <p:to>
                                        <p:strVal val="visible"/>
                                      </p:to>
                                    </p:set>
                                  </p:childTnLst>
                                </p:cTn>
                              </p:par>
                            </p:childTnLst>
                          </p:cTn>
                        </p:par>
                        <p:par>
                          <p:cTn id="14" fill="hold">
                            <p:stCondLst>
                              <p:cond delay="9000"/>
                            </p:stCondLst>
                            <p:childTnLst>
                              <p:par>
                                <p:cTn id="15" presetID="42" presetClass="path" presetSubtype="0" accel="50000" decel="50000" fill="hold" grpId="1" nodeType="afterEffect">
                                  <p:stCondLst>
                                    <p:cond delay="500"/>
                                  </p:stCondLst>
                                  <p:childTnLst>
                                    <p:animMotion origin="layout" path="M 3.33333E-6 4.44444E-6 L 3.33333E-6 0.13888 " pathEditMode="relative" rAng="0" ptsTypes="AA">
                                      <p:cBhvr>
                                        <p:cTn id="16" dur="2000" fill="hold"/>
                                        <p:tgtEl>
                                          <p:spTgt spid="1183757"/>
                                        </p:tgtEl>
                                        <p:attrNameLst>
                                          <p:attrName>ppt_x</p:attrName>
                                          <p:attrName>ppt_y</p:attrName>
                                        </p:attrNameLst>
                                      </p:cBhvr>
                                      <p:rCtr x="0" y="69"/>
                                    </p:animMotion>
                                  </p:childTnLst>
                                </p:cTn>
                              </p:par>
                              <p:par>
                                <p:cTn id="17" presetID="1" presetClass="entr" presetSubtype="0" fill="hold" grpId="0" nodeType="withEffect">
                                  <p:stCondLst>
                                    <p:cond delay="3000"/>
                                  </p:stCondLst>
                                  <p:childTnLst>
                                    <p:set>
                                      <p:cBhvr>
                                        <p:cTn id="18" dur="1" fill="hold">
                                          <p:stCondLst>
                                            <p:cond delay="0"/>
                                          </p:stCondLst>
                                        </p:cTn>
                                        <p:tgtEl>
                                          <p:spTgt spid="1183756"/>
                                        </p:tgtEl>
                                        <p:attrNameLst>
                                          <p:attrName>style.visibility</p:attrName>
                                        </p:attrNameLst>
                                      </p:cBhvr>
                                      <p:to>
                                        <p:strVal val="visible"/>
                                      </p:to>
                                    </p:set>
                                  </p:childTnLst>
                                </p:cTn>
                              </p:par>
                            </p:childTnLst>
                          </p:cTn>
                        </p:par>
                        <p:par>
                          <p:cTn id="19" fill="hold">
                            <p:stCondLst>
                              <p:cond delay="12000"/>
                            </p:stCondLst>
                            <p:childTnLst>
                              <p:par>
                                <p:cTn id="20" presetID="1" presetClass="entr" presetSubtype="0" fill="hold" grpId="0" nodeType="afterEffect">
                                  <p:stCondLst>
                                    <p:cond delay="0"/>
                                  </p:stCondLst>
                                  <p:childTnLst>
                                    <p:set>
                                      <p:cBhvr>
                                        <p:cTn id="21" dur="1" fill="hold">
                                          <p:stCondLst>
                                            <p:cond delay="0"/>
                                          </p:stCondLst>
                                        </p:cTn>
                                        <p:tgtEl>
                                          <p:spTgt spid="1183758"/>
                                        </p:tgtEl>
                                        <p:attrNameLst>
                                          <p:attrName>style.visibility</p:attrName>
                                        </p:attrNameLst>
                                      </p:cBhvr>
                                      <p:to>
                                        <p:strVal val="visible"/>
                                      </p:to>
                                    </p:set>
                                  </p:childTnLst>
                                </p:cTn>
                              </p:par>
                            </p:childTnLst>
                          </p:cTn>
                        </p:par>
                        <p:par>
                          <p:cTn id="22" fill="hold">
                            <p:stCondLst>
                              <p:cond delay="12000"/>
                            </p:stCondLst>
                            <p:childTnLst>
                              <p:par>
                                <p:cTn id="23" presetID="56" presetClass="path" presetSubtype="0" accel="50000" decel="50000" fill="hold" grpId="1" nodeType="afterEffect">
                                  <p:stCondLst>
                                    <p:cond delay="0"/>
                                  </p:stCondLst>
                                  <p:childTnLst>
                                    <p:animMotion origin="layout" path="M 3.33333E-6 -4.44444E-6 L 0.18333 -0.21111 " pathEditMode="relative" rAng="0" ptsTypes="AA">
                                      <p:cBhvr>
                                        <p:cTn id="24" dur="2000" fill="hold"/>
                                        <p:tgtEl>
                                          <p:spTgt spid="1183758"/>
                                        </p:tgtEl>
                                        <p:attrNameLst>
                                          <p:attrName>ppt_x</p:attrName>
                                          <p:attrName>ppt_y</p:attrName>
                                        </p:attrNameLst>
                                      </p:cBhvr>
                                      <p:rCtr x="92" y="-106"/>
                                    </p:animMotion>
                                  </p:childTnLst>
                                </p:cTn>
                              </p:par>
                              <p:par>
                                <p:cTn id="25" presetID="10" presetClass="exit" presetSubtype="0" fill="hold" grpId="2" nodeType="withEffect">
                                  <p:stCondLst>
                                    <p:cond delay="0"/>
                                  </p:stCondLst>
                                  <p:childTnLst>
                                    <p:animEffect transition="out" filter="fade">
                                      <p:cBhvr>
                                        <p:cTn id="26" dur="2000"/>
                                        <p:tgtEl>
                                          <p:spTgt spid="1183757"/>
                                        </p:tgtEl>
                                      </p:cBhvr>
                                    </p:animEffect>
                                    <p:set>
                                      <p:cBhvr>
                                        <p:cTn id="27" dur="1" fill="hold">
                                          <p:stCondLst>
                                            <p:cond delay="1999"/>
                                          </p:stCondLst>
                                        </p:cTn>
                                        <p:tgtEl>
                                          <p:spTgt spid="1183757"/>
                                        </p:tgtEl>
                                        <p:attrNameLst>
                                          <p:attrName>style.visibility</p:attrName>
                                        </p:attrNameLst>
                                      </p:cBhvr>
                                      <p:to>
                                        <p:strVal val="hidden"/>
                                      </p:to>
                                    </p:set>
                                  </p:childTnLst>
                                </p:cTn>
                              </p:par>
                            </p:childTnLst>
                          </p:cTn>
                        </p:par>
                        <p:par>
                          <p:cTn id="28" fill="hold">
                            <p:stCondLst>
                              <p:cond delay="14000"/>
                            </p:stCondLst>
                            <p:childTnLst>
                              <p:par>
                                <p:cTn id="29" presetID="10" presetClass="exit" presetSubtype="0" fill="hold" grpId="1" nodeType="afterEffect">
                                  <p:stCondLst>
                                    <p:cond delay="3000"/>
                                  </p:stCondLst>
                                  <p:childTnLst>
                                    <p:animEffect transition="out" filter="fade">
                                      <p:cBhvr>
                                        <p:cTn id="30" dur="500"/>
                                        <p:tgtEl>
                                          <p:spTgt spid="1183763"/>
                                        </p:tgtEl>
                                      </p:cBhvr>
                                    </p:animEffect>
                                    <p:set>
                                      <p:cBhvr>
                                        <p:cTn id="31" dur="1" fill="hold">
                                          <p:stCondLst>
                                            <p:cond delay="499"/>
                                          </p:stCondLst>
                                        </p:cTn>
                                        <p:tgtEl>
                                          <p:spTgt spid="1183763"/>
                                        </p:tgtEl>
                                        <p:attrNameLst>
                                          <p:attrName>style.visibility</p:attrName>
                                        </p:attrNameLst>
                                      </p:cBhvr>
                                      <p:to>
                                        <p:strVal val="hidden"/>
                                      </p:to>
                                    </p:set>
                                  </p:childTnLst>
                                </p:cTn>
                              </p:par>
                            </p:childTnLst>
                          </p:cTn>
                        </p:par>
                        <p:par>
                          <p:cTn id="32" fill="hold">
                            <p:stCondLst>
                              <p:cond delay="17500"/>
                            </p:stCondLst>
                            <p:childTnLst>
                              <p:par>
                                <p:cTn id="33" presetID="1" presetClass="entr" presetSubtype="0" fill="hold" nodeType="afterEffect">
                                  <p:stCondLst>
                                    <p:cond delay="0"/>
                                  </p:stCondLst>
                                  <p:childTnLst>
                                    <p:set>
                                      <p:cBhvr>
                                        <p:cTn id="34" dur="1" fill="hold">
                                          <p:stCondLst>
                                            <p:cond delay="0"/>
                                          </p:stCondLst>
                                        </p:cTn>
                                        <p:tgtEl>
                                          <p:spTgt spid="1183762"/>
                                        </p:tgtEl>
                                        <p:attrNameLst>
                                          <p:attrName>style.visibility</p:attrName>
                                        </p:attrNameLst>
                                      </p:cBhvr>
                                      <p:to>
                                        <p:strVal val="visible"/>
                                      </p:to>
                                    </p:set>
                                  </p:childTnLst>
                                </p:cTn>
                              </p:par>
                            </p:childTnLst>
                          </p:cTn>
                        </p:par>
                        <p:par>
                          <p:cTn id="35" fill="hold">
                            <p:stCondLst>
                              <p:cond delay="17500"/>
                            </p:stCondLst>
                            <p:childTnLst>
                              <p:par>
                                <p:cTn id="36" presetID="1" presetClass="entr" presetSubtype="0" fill="hold" grpId="0" nodeType="afterEffect">
                                  <p:stCondLst>
                                    <p:cond delay="3000"/>
                                  </p:stCondLst>
                                  <p:childTnLst>
                                    <p:set>
                                      <p:cBhvr>
                                        <p:cTn id="37" dur="1" fill="hold">
                                          <p:stCondLst>
                                            <p:cond delay="0"/>
                                          </p:stCondLst>
                                        </p:cTn>
                                        <p:tgtEl>
                                          <p:spTgt spid="1183761"/>
                                        </p:tgtEl>
                                        <p:attrNameLst>
                                          <p:attrName>style.visibility</p:attrName>
                                        </p:attrNameLst>
                                      </p:cBhvr>
                                      <p:to>
                                        <p:strVal val="visible"/>
                                      </p:to>
                                    </p:set>
                                  </p:childTnLst>
                                </p:cTn>
                              </p:par>
                            </p:childTnLst>
                          </p:cTn>
                        </p:par>
                        <p:par>
                          <p:cTn id="38" fill="hold">
                            <p:stCondLst>
                              <p:cond delay="20500"/>
                            </p:stCondLst>
                            <p:childTnLst>
                              <p:par>
                                <p:cTn id="39" presetID="1" presetClass="entr" presetSubtype="0" fill="hold" grpId="0" nodeType="afterEffect">
                                  <p:stCondLst>
                                    <p:cond delay="1500"/>
                                  </p:stCondLst>
                                  <p:childTnLst>
                                    <p:set>
                                      <p:cBhvr>
                                        <p:cTn id="40" dur="1" fill="hold">
                                          <p:stCondLst>
                                            <p:cond delay="0"/>
                                          </p:stCondLst>
                                        </p:cTn>
                                        <p:tgtEl>
                                          <p:spTgt spid="1183759"/>
                                        </p:tgtEl>
                                        <p:attrNameLst>
                                          <p:attrName>style.visibility</p:attrName>
                                        </p:attrNameLst>
                                      </p:cBhvr>
                                      <p:to>
                                        <p:strVal val="visible"/>
                                      </p:to>
                                    </p:set>
                                  </p:childTnLst>
                                </p:cTn>
                              </p:par>
                            </p:childTnLst>
                          </p:cTn>
                        </p:par>
                        <p:par>
                          <p:cTn id="41" fill="hold">
                            <p:stCondLst>
                              <p:cond delay="22000"/>
                            </p:stCondLst>
                            <p:childTnLst>
                              <p:par>
                                <p:cTn id="42" presetID="1" presetClass="entr" presetSubtype="0" fill="hold" grpId="0" nodeType="afterEffect">
                                  <p:stCondLst>
                                    <p:cond delay="3000"/>
                                  </p:stCondLst>
                                  <p:childTnLst>
                                    <p:set>
                                      <p:cBhvr>
                                        <p:cTn id="43" dur="1" fill="hold">
                                          <p:stCondLst>
                                            <p:cond delay="0"/>
                                          </p:stCondLst>
                                        </p:cTn>
                                        <p:tgtEl>
                                          <p:spTgt spid="1183750"/>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1183760"/>
                                        </p:tgtEl>
                                        <p:attrNameLst>
                                          <p:attrName>style.visibility</p:attrName>
                                        </p:attrNameLst>
                                      </p:cBhvr>
                                      <p:to>
                                        <p:strVal val="visible"/>
                                      </p:to>
                                    </p:set>
                                    <p:animEffect transition="in" filter="fade">
                                      <p:cBhvr>
                                        <p:cTn id="46" dur="1000"/>
                                        <p:tgtEl>
                                          <p:spTgt spid="1183760"/>
                                        </p:tgtEl>
                                      </p:cBhvr>
                                    </p:animEffect>
                                    <p:anim calcmode="lin" valueType="num">
                                      <p:cBhvr>
                                        <p:cTn id="47" dur="1000" fill="hold"/>
                                        <p:tgtEl>
                                          <p:spTgt spid="1183760"/>
                                        </p:tgtEl>
                                        <p:attrNameLst>
                                          <p:attrName>ppt_x</p:attrName>
                                        </p:attrNameLst>
                                      </p:cBhvr>
                                      <p:tavLst>
                                        <p:tav tm="0">
                                          <p:val>
                                            <p:strVal val="#ppt_x"/>
                                          </p:val>
                                        </p:tav>
                                        <p:tav tm="100000">
                                          <p:val>
                                            <p:strVal val="#ppt_x"/>
                                          </p:val>
                                        </p:tav>
                                      </p:tavLst>
                                    </p:anim>
                                    <p:anim calcmode="lin" valueType="num">
                                      <p:cBhvr>
                                        <p:cTn id="48" dur="1000" fill="hold"/>
                                        <p:tgtEl>
                                          <p:spTgt spid="11837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50" grpId="0"/>
      <p:bldP spid="1183755" grpId="0" animBg="1"/>
      <p:bldP spid="1183756" grpId="0" animBg="1"/>
      <p:bldP spid="1183757" grpId="0" animBg="1"/>
      <p:bldP spid="1183757" grpId="1" animBg="1"/>
      <p:bldP spid="1183757" grpId="2" animBg="1"/>
      <p:bldP spid="1183758" grpId="0" animBg="1"/>
      <p:bldP spid="1183758" grpId="1" animBg="1"/>
      <p:bldP spid="1183759" grpId="0"/>
      <p:bldP spid="1183760" grpId="0" animBg="1"/>
      <p:bldP spid="1183761" grpId="0" animBg="1"/>
      <p:bldP spid="1183763" grpId="0"/>
      <p:bldP spid="118376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iagram, parallel, plan&#10;&#10;Description automatically generated">
            <a:extLst>
              <a:ext uri="{FF2B5EF4-FFF2-40B4-BE49-F238E27FC236}">
                <a16:creationId xmlns:a16="http://schemas.microsoft.com/office/drawing/2014/main" id="{C6B8A28E-DC92-854D-F6D0-93CFB7DAA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11304" y="-1814780"/>
            <a:ext cx="6639255" cy="10274224"/>
          </a:xfrm>
          <a:prstGeom prst="rect">
            <a:avLst/>
          </a:prstGeom>
        </p:spPr>
      </p:pic>
    </p:spTree>
    <p:extLst>
      <p:ext uri="{BB962C8B-B14F-4D97-AF65-F5344CB8AC3E}">
        <p14:creationId xmlns:p14="http://schemas.microsoft.com/office/powerpoint/2010/main" val="3373978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C28C5-49CB-D6EF-118B-DB638BBD077C}"/>
              </a:ext>
            </a:extLst>
          </p:cNvPr>
          <p:cNvSpPr>
            <a:spLocks noGrp="1"/>
          </p:cNvSpPr>
          <p:nvPr>
            <p:ph type="title"/>
          </p:nvPr>
        </p:nvSpPr>
        <p:spPr>
          <a:xfrm>
            <a:off x="838200" y="87269"/>
            <a:ext cx="10515600" cy="998897"/>
          </a:xfrm>
        </p:spPr>
        <p:txBody>
          <a:bodyPr/>
          <a:lstStyle/>
          <a:p>
            <a:r>
              <a:rPr lang="en-US" dirty="0" err="1"/>
              <a:t>Immonium</a:t>
            </a:r>
            <a:r>
              <a:rPr lang="en-US" dirty="0"/>
              <a:t> Ions</a:t>
            </a:r>
          </a:p>
        </p:txBody>
      </p:sp>
      <p:pic>
        <p:nvPicPr>
          <p:cNvPr id="4" name="Picture 3">
            <a:extLst>
              <a:ext uri="{FF2B5EF4-FFF2-40B4-BE49-F238E27FC236}">
                <a16:creationId xmlns:a16="http://schemas.microsoft.com/office/drawing/2014/main" id="{80326611-E0A6-9DA6-075A-A6511E998361}"/>
              </a:ext>
            </a:extLst>
          </p:cNvPr>
          <p:cNvPicPr>
            <a:picLocks noChangeAspect="1"/>
          </p:cNvPicPr>
          <p:nvPr/>
        </p:nvPicPr>
        <p:blipFill>
          <a:blip r:embed="rId2"/>
          <a:stretch>
            <a:fillRect/>
          </a:stretch>
        </p:blipFill>
        <p:spPr>
          <a:xfrm>
            <a:off x="2213666" y="985127"/>
            <a:ext cx="8183301" cy="5665744"/>
          </a:xfrm>
          <a:prstGeom prst="rect">
            <a:avLst/>
          </a:prstGeom>
        </p:spPr>
      </p:pic>
    </p:spTree>
    <p:extLst>
      <p:ext uri="{BB962C8B-B14F-4D97-AF65-F5344CB8AC3E}">
        <p14:creationId xmlns:p14="http://schemas.microsoft.com/office/powerpoint/2010/main" val="356778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013869C2-365D-3444-F705-98A8B55722C1}"/>
              </a:ext>
            </a:extLst>
          </p:cNvPr>
          <p:cNvPicPr>
            <a:picLocks noChangeAspect="1"/>
          </p:cNvPicPr>
          <p:nvPr/>
        </p:nvPicPr>
        <p:blipFill>
          <a:blip r:embed="rId2"/>
          <a:stretch>
            <a:fillRect/>
          </a:stretch>
        </p:blipFill>
        <p:spPr>
          <a:xfrm>
            <a:off x="746966" y="1828576"/>
            <a:ext cx="10698068" cy="3200847"/>
          </a:xfrm>
          <a:prstGeom prst="rect">
            <a:avLst/>
          </a:prstGeom>
        </p:spPr>
      </p:pic>
      <p:sp>
        <p:nvSpPr>
          <p:cNvPr id="3" name="TextBox 2">
            <a:extLst>
              <a:ext uri="{FF2B5EF4-FFF2-40B4-BE49-F238E27FC236}">
                <a16:creationId xmlns:a16="http://schemas.microsoft.com/office/drawing/2014/main" id="{A7C7C3F5-4309-75E6-2389-6CA8B7772396}"/>
              </a:ext>
            </a:extLst>
          </p:cNvPr>
          <p:cNvSpPr txBox="1"/>
          <p:nvPr/>
        </p:nvSpPr>
        <p:spPr>
          <a:xfrm>
            <a:off x="4961108" y="1459244"/>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007792843"/>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5" name="Picture 4">
            <a:extLst>
              <a:ext uri="{FF2B5EF4-FFF2-40B4-BE49-F238E27FC236}">
                <a16:creationId xmlns:a16="http://schemas.microsoft.com/office/drawing/2014/main" id="{D43E0A8D-4E87-AE3B-838B-C784CB5E021B}"/>
              </a:ext>
            </a:extLst>
          </p:cNvPr>
          <p:cNvPicPr>
            <a:picLocks noChangeAspect="1"/>
          </p:cNvPicPr>
          <p:nvPr/>
        </p:nvPicPr>
        <p:blipFill>
          <a:blip r:embed="rId2"/>
          <a:stretch>
            <a:fillRect/>
          </a:stretch>
        </p:blipFill>
        <p:spPr>
          <a:xfrm>
            <a:off x="752200" y="1654084"/>
            <a:ext cx="10687599" cy="3549832"/>
          </a:xfrm>
          <a:prstGeom prst="rect">
            <a:avLst/>
          </a:prstGeom>
        </p:spPr>
      </p:pic>
      <p:sp>
        <p:nvSpPr>
          <p:cNvPr id="3" name="TextBox 2">
            <a:extLst>
              <a:ext uri="{FF2B5EF4-FFF2-40B4-BE49-F238E27FC236}">
                <a16:creationId xmlns:a16="http://schemas.microsoft.com/office/drawing/2014/main" id="{ED549D44-4D28-E479-02DB-649C2B99E4C9}"/>
              </a:ext>
            </a:extLst>
          </p:cNvPr>
          <p:cNvSpPr txBox="1"/>
          <p:nvPr/>
        </p:nvSpPr>
        <p:spPr>
          <a:xfrm>
            <a:off x="4961108" y="1352236"/>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826231082"/>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7" name="Picture 6">
            <a:extLst>
              <a:ext uri="{FF2B5EF4-FFF2-40B4-BE49-F238E27FC236}">
                <a16:creationId xmlns:a16="http://schemas.microsoft.com/office/drawing/2014/main" id="{37900D07-EAD1-466D-F165-C4463BF639AF}"/>
              </a:ext>
            </a:extLst>
          </p:cNvPr>
          <p:cNvPicPr>
            <a:picLocks noChangeAspect="1"/>
          </p:cNvPicPr>
          <p:nvPr/>
        </p:nvPicPr>
        <p:blipFill>
          <a:blip r:embed="rId2"/>
          <a:stretch>
            <a:fillRect/>
          </a:stretch>
        </p:blipFill>
        <p:spPr>
          <a:xfrm>
            <a:off x="1804170" y="1013605"/>
            <a:ext cx="8476528" cy="5792042"/>
          </a:xfrm>
          <a:prstGeom prst="rect">
            <a:avLst/>
          </a:prstGeom>
        </p:spPr>
      </p:pic>
      <p:sp>
        <p:nvSpPr>
          <p:cNvPr id="3" name="TextBox 2">
            <a:extLst>
              <a:ext uri="{FF2B5EF4-FFF2-40B4-BE49-F238E27FC236}">
                <a16:creationId xmlns:a16="http://schemas.microsoft.com/office/drawing/2014/main" id="{3C5A401B-C590-B5DA-CC02-74683DFE3E08}"/>
              </a:ext>
            </a:extLst>
          </p:cNvPr>
          <p:cNvSpPr txBox="1"/>
          <p:nvPr/>
        </p:nvSpPr>
        <p:spPr>
          <a:xfrm>
            <a:off x="8144736" y="1195353"/>
            <a:ext cx="2031325" cy="369332"/>
          </a:xfrm>
          <a:prstGeom prst="rect">
            <a:avLst/>
          </a:prstGeom>
          <a:noFill/>
        </p:spPr>
        <p:txBody>
          <a:bodyPr wrap="none" rtlCol="0">
            <a:spAutoFit/>
          </a:bodyPr>
          <a:lstStyle/>
          <a:p>
            <a:pPr algn="ctr"/>
            <a:r>
              <a:rPr lang="en-US" dirty="0"/>
              <a:t>MH+ = 1881.9953</a:t>
            </a:r>
          </a:p>
        </p:txBody>
      </p:sp>
    </p:spTree>
    <p:extLst>
      <p:ext uri="{BB962C8B-B14F-4D97-AF65-F5344CB8AC3E}">
        <p14:creationId xmlns:p14="http://schemas.microsoft.com/office/powerpoint/2010/main" val="1479124951"/>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A3A-7700-AD20-D5A4-DE4A44401283}"/>
              </a:ext>
            </a:extLst>
          </p:cNvPr>
          <p:cNvSpPr>
            <a:spLocks noGrp="1"/>
          </p:cNvSpPr>
          <p:nvPr>
            <p:ph type="title"/>
          </p:nvPr>
        </p:nvSpPr>
        <p:spPr>
          <a:xfrm>
            <a:off x="89251" y="52353"/>
            <a:ext cx="12013498" cy="1143000"/>
          </a:xfrm>
        </p:spPr>
        <p:txBody>
          <a:bodyPr/>
          <a:lstStyle/>
          <a:p>
            <a:r>
              <a:rPr lang="en-US" sz="4000" dirty="0"/>
              <a:t>B and Y ions provide complementary information</a:t>
            </a:r>
          </a:p>
        </p:txBody>
      </p:sp>
      <p:pic>
        <p:nvPicPr>
          <p:cNvPr id="4" name="Picture 3">
            <a:extLst>
              <a:ext uri="{FF2B5EF4-FFF2-40B4-BE49-F238E27FC236}">
                <a16:creationId xmlns:a16="http://schemas.microsoft.com/office/drawing/2014/main" id="{87923F44-DB5B-B615-6D46-F92122928813}"/>
              </a:ext>
            </a:extLst>
          </p:cNvPr>
          <p:cNvPicPr>
            <a:picLocks noChangeAspect="1"/>
          </p:cNvPicPr>
          <p:nvPr/>
        </p:nvPicPr>
        <p:blipFill>
          <a:blip r:embed="rId2"/>
          <a:stretch>
            <a:fillRect/>
          </a:stretch>
        </p:blipFill>
        <p:spPr>
          <a:xfrm>
            <a:off x="2117477" y="1143000"/>
            <a:ext cx="8280332" cy="5662647"/>
          </a:xfrm>
          <a:prstGeom prst="rect">
            <a:avLst/>
          </a:prstGeom>
        </p:spPr>
      </p:pic>
    </p:spTree>
    <p:extLst>
      <p:ext uri="{BB962C8B-B14F-4D97-AF65-F5344CB8AC3E}">
        <p14:creationId xmlns:p14="http://schemas.microsoft.com/office/powerpoint/2010/main" val="3819520276"/>
      </p:ext>
    </p:extLst>
  </p:cSld>
  <p:clrMapOvr>
    <a:masterClrMapping/>
  </p:clrMapOvr>
  <p:transition advClick="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801</Words>
  <Application>Microsoft Office PowerPoint</Application>
  <PresentationFormat>Widescreen</PresentationFormat>
  <Paragraphs>187</Paragraphs>
  <Slides>30</Slides>
  <Notes>4</Notes>
  <HiddenSlides>0</HiddenSlides>
  <MMClips>0</MMClips>
  <ScaleCrop>false</ScaleCrop>
  <HeadingPairs>
    <vt:vector size="8" baseType="variant">
      <vt:variant>
        <vt:lpstr>Fonts Used</vt:lpstr>
      </vt:variant>
      <vt:variant>
        <vt:i4>7</vt:i4>
      </vt:variant>
      <vt:variant>
        <vt:lpstr>Theme</vt:lpstr>
      </vt:variant>
      <vt:variant>
        <vt:i4>6</vt:i4>
      </vt:variant>
      <vt:variant>
        <vt:lpstr>Embedded OLE Servers</vt:lpstr>
      </vt:variant>
      <vt:variant>
        <vt:i4>1</vt:i4>
      </vt:variant>
      <vt:variant>
        <vt:lpstr>Slide Titles</vt:lpstr>
      </vt:variant>
      <vt:variant>
        <vt:i4>30</vt:i4>
      </vt:variant>
    </vt:vector>
  </HeadingPairs>
  <TitlesOfParts>
    <vt:vector size="44" baseType="lpstr">
      <vt:lpstr>Arial</vt:lpstr>
      <vt:lpstr>Arial Black</vt:lpstr>
      <vt:lpstr>Calibri</vt:lpstr>
      <vt:lpstr>Calibri Light</vt:lpstr>
      <vt:lpstr>Comic Sans MS</vt:lpstr>
      <vt:lpstr>Courier New</vt:lpstr>
      <vt:lpstr>Times New Roman</vt:lpstr>
      <vt:lpstr>Office Theme</vt:lpstr>
      <vt:lpstr>7_Default Design</vt:lpstr>
      <vt:lpstr>5_Default Design</vt:lpstr>
      <vt:lpstr>Default Design</vt:lpstr>
      <vt:lpstr>1_MJM</vt:lpstr>
      <vt:lpstr>9_Default Design</vt:lpstr>
      <vt:lpstr>Graph</vt:lpstr>
      <vt:lpstr>Sequence Specific Fragment Ion Types</vt:lpstr>
      <vt:lpstr>PowerPoint Presentation</vt:lpstr>
      <vt:lpstr>PowerPoint Presentation</vt:lpstr>
      <vt:lpstr>PowerPoint Presentation</vt:lpstr>
      <vt:lpstr>Immonium Ions</vt:lpstr>
      <vt:lpstr>B and Y ions provide complementary information</vt:lpstr>
      <vt:lpstr>B and Y ions provide complementary information</vt:lpstr>
      <vt:lpstr>B and Y ions provide complementary information</vt:lpstr>
      <vt:lpstr>B and Y ions provide complementary information</vt:lpstr>
      <vt:lpstr>Another Example</vt:lpstr>
      <vt:lpstr>Another Example</vt:lpstr>
      <vt:lpstr>Another Example</vt:lpstr>
      <vt:lpstr>B and Y ions provide complementary information</vt:lpstr>
      <vt:lpstr>B and Y ions provide complementary information</vt:lpstr>
      <vt:lpstr>PowerPoint Presentation</vt:lpstr>
      <vt:lpstr>PowerPoint Presentation</vt:lpstr>
      <vt:lpstr>Shotgun Proteomics</vt:lpstr>
      <vt:lpstr>PowerPoint Presentation</vt:lpstr>
      <vt:lpstr>Can we perform this experiment without the separation of proteins?</vt:lpstr>
      <vt:lpstr>Measurement of Peptides by Microcapillary Liquid Chromatography Tandem Mass Spectrometry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Review</vt:lpstr>
      <vt:lpstr>PowerPoint Presentation</vt:lpstr>
      <vt:lpstr>Spectrum Identification</vt:lpstr>
      <vt:lpstr>Spectrum Identification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8</cp:revision>
  <cp:lastPrinted>2024-04-22T16:55:36Z</cp:lastPrinted>
  <dcterms:created xsi:type="dcterms:W3CDTF">2022-05-11T03:10:48Z</dcterms:created>
  <dcterms:modified xsi:type="dcterms:W3CDTF">2024-04-22T16:58:06Z</dcterms:modified>
</cp:coreProperties>
</file>